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332" r:id="rId3"/>
    <p:sldId id="335" r:id="rId4"/>
    <p:sldId id="327" r:id="rId5"/>
    <p:sldId id="331" r:id="rId6"/>
    <p:sldId id="330" r:id="rId7"/>
    <p:sldId id="269" r:id="rId8"/>
    <p:sldId id="292" r:id="rId9"/>
    <p:sldId id="297" r:id="rId10"/>
    <p:sldId id="259" r:id="rId11"/>
    <p:sldId id="260" r:id="rId12"/>
    <p:sldId id="274" r:id="rId13"/>
    <p:sldId id="273" r:id="rId14"/>
    <p:sldId id="265" r:id="rId15"/>
    <p:sldId id="268" r:id="rId16"/>
    <p:sldId id="266" r:id="rId17"/>
    <p:sldId id="302" r:id="rId18"/>
    <p:sldId id="306" r:id="rId19"/>
    <p:sldId id="317" r:id="rId20"/>
    <p:sldId id="318" r:id="rId21"/>
    <p:sldId id="309" r:id="rId22"/>
    <p:sldId id="264" r:id="rId23"/>
    <p:sldId id="298" r:id="rId24"/>
    <p:sldId id="339" r:id="rId25"/>
    <p:sldId id="299" r:id="rId26"/>
    <p:sldId id="314" r:id="rId27"/>
    <p:sldId id="289" r:id="rId28"/>
    <p:sldId id="290" r:id="rId29"/>
    <p:sldId id="315" r:id="rId30"/>
    <p:sldId id="300" r:id="rId31"/>
    <p:sldId id="333" r:id="rId32"/>
    <p:sldId id="338" r:id="rId33"/>
    <p:sldId id="336" r:id="rId34"/>
    <p:sldId id="337" r:id="rId35"/>
    <p:sldId id="329" r:id="rId36"/>
    <p:sldId id="316" r:id="rId37"/>
    <p:sldId id="320" r:id="rId38"/>
    <p:sldId id="326" r:id="rId39"/>
    <p:sldId id="324" r:id="rId40"/>
    <p:sldId id="322" r:id="rId41"/>
    <p:sldId id="323" r:id="rId42"/>
    <p:sldId id="308" r:id="rId43"/>
  </p:sldIdLst>
  <p:sldSz cx="13004800" cy="97536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3C83"/>
    <a:srgbClr val="CCFFCC"/>
    <a:srgbClr val="464646"/>
    <a:srgbClr val="66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>
      <p:cViewPr varScale="1">
        <p:scale>
          <a:sx n="75" d="100"/>
          <a:sy n="75" d="100"/>
        </p:scale>
        <p:origin x="-1638" y="-96"/>
      </p:cViewPr>
      <p:guideLst>
        <p:guide orient="horz" pos="1371"/>
        <p:guide pos="4323"/>
      </p:guideLst>
    </p:cSldViewPr>
  </p:slideViewPr>
  <p:outlineViewPr>
    <p:cViewPr>
      <p:scale>
        <a:sx n="33" d="100"/>
        <a:sy n="33" d="100"/>
      </p:scale>
      <p:origin x="0" y="15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gi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image" Target="../media/image38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gi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EDBCC-395F-414B-981B-7320F341604E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6DA92DE1-5EFA-4048-9190-0A1B45F436CC}">
      <dgm:prSet phldrT="[Text]" custT="1"/>
      <dgm:spPr/>
      <dgm:t>
        <a:bodyPr/>
        <a:lstStyle/>
        <a:p>
          <a:r>
            <a:rPr lang="de-DE" sz="3600" dirty="0" smtClean="0"/>
            <a:t>Qualifizierung Älterer mit </a:t>
          </a:r>
          <a:br>
            <a:rPr lang="de-DE" sz="3600" dirty="0" smtClean="0"/>
          </a:br>
          <a:r>
            <a:rPr lang="de-DE" sz="3600" dirty="0" smtClean="0"/>
            <a:t>Web 2.0</a:t>
          </a:r>
          <a:endParaRPr lang="de-DE" sz="3600" dirty="0"/>
        </a:p>
      </dgm:t>
    </dgm:pt>
    <dgm:pt modelId="{DD921E48-A862-4298-82D0-1DE89084B252}" type="parTrans" cxnId="{1CC55681-F530-4894-869D-048F3152F452}">
      <dgm:prSet/>
      <dgm:spPr/>
      <dgm:t>
        <a:bodyPr/>
        <a:lstStyle/>
        <a:p>
          <a:endParaRPr lang="de-DE"/>
        </a:p>
      </dgm:t>
    </dgm:pt>
    <dgm:pt modelId="{120EFCA6-2420-40DC-8CF2-E12D4708697C}" type="sibTrans" cxnId="{1CC55681-F530-4894-869D-048F3152F452}">
      <dgm:prSet/>
      <dgm:spPr/>
      <dgm:t>
        <a:bodyPr/>
        <a:lstStyle/>
        <a:p>
          <a:endParaRPr lang="de-DE"/>
        </a:p>
      </dgm:t>
    </dgm:pt>
    <dgm:pt modelId="{5E7DD391-701C-4705-8AD9-7AD233B2E0CE}">
      <dgm:prSet phldrT="[Text]"/>
      <dgm:spPr/>
      <dgm:t>
        <a:bodyPr/>
        <a:lstStyle/>
        <a:p>
          <a:r>
            <a:rPr lang="de-DE" dirty="0" smtClean="0"/>
            <a:t>Altersbilder</a:t>
          </a:r>
          <a:endParaRPr lang="de-DE" dirty="0"/>
        </a:p>
      </dgm:t>
    </dgm:pt>
    <dgm:pt modelId="{F216BE3F-0248-416E-89A1-6B060B859361}" type="parTrans" cxnId="{91D4D744-2744-4C1C-9C71-B78A72DAF338}">
      <dgm:prSet/>
      <dgm:spPr/>
      <dgm:t>
        <a:bodyPr/>
        <a:lstStyle/>
        <a:p>
          <a:endParaRPr lang="de-DE"/>
        </a:p>
      </dgm:t>
    </dgm:pt>
    <dgm:pt modelId="{6ED2FBE9-4CD6-4D2E-90DD-3AF1F19E90AC}" type="sibTrans" cxnId="{91D4D744-2744-4C1C-9C71-B78A72DAF338}">
      <dgm:prSet/>
      <dgm:spPr/>
      <dgm:t>
        <a:bodyPr/>
        <a:lstStyle/>
        <a:p>
          <a:endParaRPr lang="de-DE"/>
        </a:p>
      </dgm:t>
    </dgm:pt>
    <dgm:pt modelId="{089C487E-04B8-42B3-8BB6-F479333B50F5}">
      <dgm:prSet phldrT="[Text]"/>
      <dgm:spPr/>
      <dgm:t>
        <a:bodyPr/>
        <a:lstStyle/>
        <a:p>
          <a:r>
            <a:rPr lang="de-DE" dirty="0" smtClean="0"/>
            <a:t>(IT-) Kompetenz</a:t>
          </a:r>
          <a:endParaRPr lang="de-DE" dirty="0"/>
        </a:p>
      </dgm:t>
    </dgm:pt>
    <dgm:pt modelId="{0AD8F76A-0F6B-40CA-950D-A434EC512AA7}" type="parTrans" cxnId="{726BB8B0-0367-4143-B24F-03B00E259BE6}">
      <dgm:prSet/>
      <dgm:spPr/>
      <dgm:t>
        <a:bodyPr/>
        <a:lstStyle/>
        <a:p>
          <a:endParaRPr lang="de-DE"/>
        </a:p>
      </dgm:t>
    </dgm:pt>
    <dgm:pt modelId="{58374D63-A450-4F44-8026-F0ACC6B343EF}" type="sibTrans" cxnId="{726BB8B0-0367-4143-B24F-03B00E259BE6}">
      <dgm:prSet/>
      <dgm:spPr/>
      <dgm:t>
        <a:bodyPr/>
        <a:lstStyle/>
        <a:p>
          <a:endParaRPr lang="de-DE"/>
        </a:p>
      </dgm:t>
    </dgm:pt>
    <dgm:pt modelId="{E7FE0072-9675-498A-AF5E-08B06157EBE0}">
      <dgm:prSet phldrT="[Text]"/>
      <dgm:spPr/>
      <dgm:t>
        <a:bodyPr/>
        <a:lstStyle/>
        <a:p>
          <a:r>
            <a:rPr lang="de-DE" dirty="0" smtClean="0"/>
            <a:t>(Seminar-) Didaktik</a:t>
          </a:r>
          <a:endParaRPr lang="de-DE" dirty="0"/>
        </a:p>
      </dgm:t>
    </dgm:pt>
    <dgm:pt modelId="{C89FA346-3F37-4E0E-A7DF-B64AE0304FF1}" type="parTrans" cxnId="{2547AD4E-BD00-41C6-A886-B5CF161257B2}">
      <dgm:prSet/>
      <dgm:spPr/>
      <dgm:t>
        <a:bodyPr/>
        <a:lstStyle/>
        <a:p>
          <a:endParaRPr lang="de-DE"/>
        </a:p>
      </dgm:t>
    </dgm:pt>
    <dgm:pt modelId="{C8322A71-335F-40C7-A8CD-2367B3B7927E}" type="sibTrans" cxnId="{2547AD4E-BD00-41C6-A886-B5CF161257B2}">
      <dgm:prSet/>
      <dgm:spPr/>
      <dgm:t>
        <a:bodyPr/>
        <a:lstStyle/>
        <a:p>
          <a:endParaRPr lang="de-DE"/>
        </a:p>
      </dgm:t>
    </dgm:pt>
    <dgm:pt modelId="{11572252-4F31-49C4-9A0A-F74F9A9A808F}">
      <dgm:prSet phldrT="[Text]"/>
      <dgm:spPr/>
      <dgm:t>
        <a:bodyPr/>
        <a:lstStyle/>
        <a:p>
          <a:r>
            <a:rPr lang="de-DE" dirty="0" smtClean="0"/>
            <a:t>Web 2.0 und Verwaltung</a:t>
          </a:r>
          <a:endParaRPr lang="de-DE" dirty="0"/>
        </a:p>
      </dgm:t>
    </dgm:pt>
    <dgm:pt modelId="{3D39C84F-9684-4B2E-AAF4-028A26EB765D}" type="parTrans" cxnId="{8D8A6B2C-1383-4C73-89F1-17C12F4803E3}">
      <dgm:prSet/>
      <dgm:spPr/>
    </dgm:pt>
    <dgm:pt modelId="{3E6FF6EF-E7A4-47C5-93E0-E4FD9A9BC485}" type="sibTrans" cxnId="{8D8A6B2C-1383-4C73-89F1-17C12F4803E3}">
      <dgm:prSet/>
      <dgm:spPr/>
    </dgm:pt>
    <dgm:pt modelId="{33950B12-5D96-4E20-8EC9-E1718D6C8591}">
      <dgm:prSet phldrT="[Text]"/>
      <dgm:spPr/>
      <dgm:t>
        <a:bodyPr/>
        <a:lstStyle/>
        <a:p>
          <a:r>
            <a:rPr lang="de-DE" smtClean="0"/>
            <a:t>Lernkultur</a:t>
          </a:r>
          <a:endParaRPr lang="de-DE" dirty="0"/>
        </a:p>
      </dgm:t>
    </dgm:pt>
    <dgm:pt modelId="{8CE9EDCC-9A71-4861-B271-D4C888F881D8}" type="parTrans" cxnId="{38075B76-256B-4C6B-B47A-582C16C1284F}">
      <dgm:prSet/>
      <dgm:spPr/>
    </dgm:pt>
    <dgm:pt modelId="{F6805F72-7ECF-46FD-9063-4FF43B7406BC}" type="sibTrans" cxnId="{38075B76-256B-4C6B-B47A-582C16C1284F}">
      <dgm:prSet/>
      <dgm:spPr/>
    </dgm:pt>
    <dgm:pt modelId="{49B01D87-6A7D-430E-8F32-BBD189B9991F}" type="pres">
      <dgm:prSet presAssocID="{330EDBCC-395F-414B-981B-7320F341604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77C14CAB-DF18-4933-88EC-C89E7379A8B7}" type="pres">
      <dgm:prSet presAssocID="{6DA92DE1-5EFA-4048-9190-0A1B45F436C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de-DE"/>
        </a:p>
      </dgm:t>
    </dgm:pt>
    <dgm:pt modelId="{599D6472-9504-4850-8998-1875D8516FBE}" type="pres">
      <dgm:prSet presAssocID="{6DA92DE1-5EFA-4048-9190-0A1B45F436CC}" presName="Accent2" presStyleLbl="node1" presStyleIdx="0" presStyleCnt="19"/>
      <dgm:spPr/>
    </dgm:pt>
    <dgm:pt modelId="{B44C6724-315C-4CEB-B437-8CBC01B6DC7F}" type="pres">
      <dgm:prSet presAssocID="{6DA92DE1-5EFA-4048-9190-0A1B45F436CC}" presName="Accent3" presStyleLbl="node1" presStyleIdx="1" presStyleCnt="19"/>
      <dgm:spPr/>
    </dgm:pt>
    <dgm:pt modelId="{E3954AFB-600B-4299-88C5-D7359667C0F9}" type="pres">
      <dgm:prSet presAssocID="{6DA92DE1-5EFA-4048-9190-0A1B45F436CC}" presName="Accent4" presStyleLbl="node1" presStyleIdx="2" presStyleCnt="19"/>
      <dgm:spPr/>
    </dgm:pt>
    <dgm:pt modelId="{50604ED6-81F9-4CA6-9C59-2E920AE3B7FB}" type="pres">
      <dgm:prSet presAssocID="{6DA92DE1-5EFA-4048-9190-0A1B45F436CC}" presName="Accent5" presStyleLbl="node1" presStyleIdx="3" presStyleCnt="19"/>
      <dgm:spPr/>
    </dgm:pt>
    <dgm:pt modelId="{D7DB5C0E-FB53-45AE-9A87-053F8804F6C7}" type="pres">
      <dgm:prSet presAssocID="{6DA92DE1-5EFA-4048-9190-0A1B45F436CC}" presName="Accent6" presStyleLbl="node1" presStyleIdx="4" presStyleCnt="19"/>
      <dgm:spPr/>
    </dgm:pt>
    <dgm:pt modelId="{DB917ABD-32CF-4022-9565-06391B48E74B}" type="pres">
      <dgm:prSet presAssocID="{5E7DD391-701C-4705-8AD9-7AD233B2E0CE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0F0A61C0-33E8-4E60-9D81-1332B4B32E76}" type="pres">
      <dgm:prSet presAssocID="{5E7DD391-701C-4705-8AD9-7AD233B2E0CE}" presName="Accent7" presStyleCnt="0"/>
      <dgm:spPr/>
    </dgm:pt>
    <dgm:pt modelId="{ECEBE152-C4CB-4CF7-A657-500CBCCFD221}" type="pres">
      <dgm:prSet presAssocID="{5E7DD391-701C-4705-8AD9-7AD233B2E0CE}" presName="AccentHold1" presStyleLbl="node1" presStyleIdx="6" presStyleCnt="19"/>
      <dgm:spPr/>
    </dgm:pt>
    <dgm:pt modelId="{D4906F54-E72D-4A90-9957-6162EEAD5D65}" type="pres">
      <dgm:prSet presAssocID="{5E7DD391-701C-4705-8AD9-7AD233B2E0CE}" presName="Accent8" presStyleCnt="0"/>
      <dgm:spPr/>
    </dgm:pt>
    <dgm:pt modelId="{282B6599-44BD-48BE-AED8-2353DEADC094}" type="pres">
      <dgm:prSet presAssocID="{5E7DD391-701C-4705-8AD9-7AD233B2E0CE}" presName="AccentHold2" presStyleLbl="node1" presStyleIdx="7" presStyleCnt="19"/>
      <dgm:spPr/>
    </dgm:pt>
    <dgm:pt modelId="{54021844-49A3-4DFE-A203-7FA80175F080}" type="pres">
      <dgm:prSet presAssocID="{089C487E-04B8-42B3-8BB6-F479333B50F5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05D5440C-B5A8-43A8-8838-C6B4C2BA3EB9}" type="pres">
      <dgm:prSet presAssocID="{089C487E-04B8-42B3-8BB6-F479333B50F5}" presName="Accent9" presStyleCnt="0"/>
      <dgm:spPr/>
    </dgm:pt>
    <dgm:pt modelId="{5EAC7821-E8A7-4296-8620-656A6A9C6490}" type="pres">
      <dgm:prSet presAssocID="{089C487E-04B8-42B3-8BB6-F479333B50F5}" presName="AccentHold1" presStyleLbl="node1" presStyleIdx="9" presStyleCnt="19"/>
      <dgm:spPr/>
    </dgm:pt>
    <dgm:pt modelId="{FA0A9D24-0B8D-47F3-AE1D-328BE7E43940}" type="pres">
      <dgm:prSet presAssocID="{089C487E-04B8-42B3-8BB6-F479333B50F5}" presName="Accent10" presStyleCnt="0"/>
      <dgm:spPr/>
    </dgm:pt>
    <dgm:pt modelId="{F5658D0D-F12F-404B-8A71-C879A00EC4AB}" type="pres">
      <dgm:prSet presAssocID="{089C487E-04B8-42B3-8BB6-F479333B50F5}" presName="AccentHold2" presStyleLbl="node1" presStyleIdx="10" presStyleCnt="19"/>
      <dgm:spPr/>
    </dgm:pt>
    <dgm:pt modelId="{9FB1B4DB-8301-4BE0-B882-2368C1C050A9}" type="pres">
      <dgm:prSet presAssocID="{089C487E-04B8-42B3-8BB6-F479333B50F5}" presName="Accent11" presStyleCnt="0"/>
      <dgm:spPr/>
    </dgm:pt>
    <dgm:pt modelId="{A0B1EF30-6815-4CF3-9CA3-6C41CF524EAD}" type="pres">
      <dgm:prSet presAssocID="{089C487E-04B8-42B3-8BB6-F479333B50F5}" presName="AccentHold3" presStyleLbl="node1" presStyleIdx="11" presStyleCnt="19"/>
      <dgm:spPr/>
    </dgm:pt>
    <dgm:pt modelId="{B1218477-7915-433D-9B96-4CE1BA8D6E70}" type="pres">
      <dgm:prSet presAssocID="{E7FE0072-9675-498A-AF5E-08B06157EBE0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1FD00AC9-D5ED-4CF9-9CC5-BBAF1D55CC17}" type="pres">
      <dgm:prSet presAssocID="{E7FE0072-9675-498A-AF5E-08B06157EBE0}" presName="Accent12" presStyleCnt="0"/>
      <dgm:spPr/>
    </dgm:pt>
    <dgm:pt modelId="{DE097A10-FC00-4D1A-AC13-F5F104AAA2D3}" type="pres">
      <dgm:prSet presAssocID="{E7FE0072-9675-498A-AF5E-08B06157EBE0}" presName="AccentHold1" presStyleLbl="node1" presStyleIdx="13" presStyleCnt="19"/>
      <dgm:spPr/>
    </dgm:pt>
    <dgm:pt modelId="{4086C1F8-A60E-45A8-8EC6-EB78BEFFBB9A}" type="pres">
      <dgm:prSet presAssocID="{11572252-4F31-49C4-9A0A-F74F9A9A808F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EB129E27-2D46-418A-AD69-CD06427D10BD}" type="pres">
      <dgm:prSet presAssocID="{11572252-4F31-49C4-9A0A-F74F9A9A808F}" presName="Accent13" presStyleCnt="0"/>
      <dgm:spPr/>
    </dgm:pt>
    <dgm:pt modelId="{C4B9272E-E107-49D7-A4A4-02E46756DFFF}" type="pres">
      <dgm:prSet presAssocID="{11572252-4F31-49C4-9A0A-F74F9A9A808F}" presName="AccentHold1" presStyleLbl="node1" presStyleIdx="15" presStyleCnt="19"/>
      <dgm:spPr/>
    </dgm:pt>
    <dgm:pt modelId="{FE15060A-131F-4411-A873-160F161CB4DB}" type="pres">
      <dgm:prSet presAssocID="{33950B12-5D96-4E20-8EC9-E1718D6C8591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9EAC54ED-7B49-42EE-95CD-3F88001844C0}" type="pres">
      <dgm:prSet presAssocID="{33950B12-5D96-4E20-8EC9-E1718D6C8591}" presName="Accent15" presStyleCnt="0"/>
      <dgm:spPr/>
    </dgm:pt>
    <dgm:pt modelId="{9EEC5CD0-21E3-4780-9671-3AD064980A26}" type="pres">
      <dgm:prSet presAssocID="{33950B12-5D96-4E20-8EC9-E1718D6C8591}" presName="AccentHold2" presStyleLbl="node1" presStyleIdx="17" presStyleCnt="19"/>
      <dgm:spPr/>
    </dgm:pt>
    <dgm:pt modelId="{CD8040C0-E1E8-432E-9311-9588B55B136F}" type="pres">
      <dgm:prSet presAssocID="{33950B12-5D96-4E20-8EC9-E1718D6C8591}" presName="Accent16" presStyleCnt="0"/>
      <dgm:spPr/>
    </dgm:pt>
    <dgm:pt modelId="{4EDED7B7-ECAB-40C2-BC84-2862F419B9F8}" type="pres">
      <dgm:prSet presAssocID="{33950B12-5D96-4E20-8EC9-E1718D6C8591}" presName="AccentHold3" presStyleLbl="node1" presStyleIdx="18" presStyleCnt="19"/>
      <dgm:spPr/>
    </dgm:pt>
  </dgm:ptLst>
  <dgm:cxnLst>
    <dgm:cxn modelId="{1CC55681-F530-4894-869D-048F3152F452}" srcId="{330EDBCC-395F-414B-981B-7320F341604E}" destId="{6DA92DE1-5EFA-4048-9190-0A1B45F436CC}" srcOrd="0" destOrd="0" parTransId="{DD921E48-A862-4298-82D0-1DE89084B252}" sibTransId="{120EFCA6-2420-40DC-8CF2-E12D4708697C}"/>
    <dgm:cxn modelId="{2547AD4E-BD00-41C6-A886-B5CF161257B2}" srcId="{6DA92DE1-5EFA-4048-9190-0A1B45F436CC}" destId="{E7FE0072-9675-498A-AF5E-08B06157EBE0}" srcOrd="2" destOrd="0" parTransId="{C89FA346-3F37-4E0E-A7DF-B64AE0304FF1}" sibTransId="{C8322A71-335F-40C7-A8CD-2367B3B7927E}"/>
    <dgm:cxn modelId="{9469A11C-4EC8-4205-9D37-D0AB7B483AC1}" type="presOf" srcId="{6DA92DE1-5EFA-4048-9190-0A1B45F436CC}" destId="{77C14CAB-DF18-4933-88EC-C89E7379A8B7}" srcOrd="0" destOrd="0" presId="urn:microsoft.com/office/officeart/2009/3/layout/CircleRelationship"/>
    <dgm:cxn modelId="{1592BF9F-58CC-4945-A532-008EF2BFAB4D}" type="presOf" srcId="{089C487E-04B8-42B3-8BB6-F479333B50F5}" destId="{54021844-49A3-4DFE-A203-7FA80175F080}" srcOrd="0" destOrd="0" presId="urn:microsoft.com/office/officeart/2009/3/layout/CircleRelationship"/>
    <dgm:cxn modelId="{20B1AB94-0D1C-4874-B8B4-6631C28BD380}" type="presOf" srcId="{5E7DD391-701C-4705-8AD9-7AD233B2E0CE}" destId="{DB917ABD-32CF-4022-9565-06391B48E74B}" srcOrd="0" destOrd="0" presId="urn:microsoft.com/office/officeart/2009/3/layout/CircleRelationship"/>
    <dgm:cxn modelId="{2AE21196-D111-4B5D-8D08-01B08AD99976}" type="presOf" srcId="{33950B12-5D96-4E20-8EC9-E1718D6C8591}" destId="{FE15060A-131F-4411-A873-160F161CB4DB}" srcOrd="0" destOrd="0" presId="urn:microsoft.com/office/officeart/2009/3/layout/CircleRelationship"/>
    <dgm:cxn modelId="{B6D725E3-B046-4055-AA9E-671E1F5B7CB5}" type="presOf" srcId="{11572252-4F31-49C4-9A0A-F74F9A9A808F}" destId="{4086C1F8-A60E-45A8-8EC6-EB78BEFFBB9A}" srcOrd="0" destOrd="0" presId="urn:microsoft.com/office/officeart/2009/3/layout/CircleRelationship"/>
    <dgm:cxn modelId="{8D8A6B2C-1383-4C73-89F1-17C12F4803E3}" srcId="{6DA92DE1-5EFA-4048-9190-0A1B45F436CC}" destId="{11572252-4F31-49C4-9A0A-F74F9A9A808F}" srcOrd="3" destOrd="0" parTransId="{3D39C84F-9684-4B2E-AAF4-028A26EB765D}" sibTransId="{3E6FF6EF-E7A4-47C5-93E0-E4FD9A9BC485}"/>
    <dgm:cxn modelId="{726BB8B0-0367-4143-B24F-03B00E259BE6}" srcId="{6DA92DE1-5EFA-4048-9190-0A1B45F436CC}" destId="{089C487E-04B8-42B3-8BB6-F479333B50F5}" srcOrd="1" destOrd="0" parTransId="{0AD8F76A-0F6B-40CA-950D-A434EC512AA7}" sibTransId="{58374D63-A450-4F44-8026-F0ACC6B343EF}"/>
    <dgm:cxn modelId="{91D4D744-2744-4C1C-9C71-B78A72DAF338}" srcId="{6DA92DE1-5EFA-4048-9190-0A1B45F436CC}" destId="{5E7DD391-701C-4705-8AD9-7AD233B2E0CE}" srcOrd="0" destOrd="0" parTransId="{F216BE3F-0248-416E-89A1-6B060B859361}" sibTransId="{6ED2FBE9-4CD6-4D2E-90DD-3AF1F19E90AC}"/>
    <dgm:cxn modelId="{8856B707-2B09-410F-ABCC-77F09037E8D9}" type="presOf" srcId="{E7FE0072-9675-498A-AF5E-08B06157EBE0}" destId="{B1218477-7915-433D-9B96-4CE1BA8D6E70}" srcOrd="0" destOrd="0" presId="urn:microsoft.com/office/officeart/2009/3/layout/CircleRelationship"/>
    <dgm:cxn modelId="{38075B76-256B-4C6B-B47A-582C16C1284F}" srcId="{6DA92DE1-5EFA-4048-9190-0A1B45F436CC}" destId="{33950B12-5D96-4E20-8EC9-E1718D6C8591}" srcOrd="4" destOrd="0" parTransId="{8CE9EDCC-9A71-4861-B271-D4C888F881D8}" sibTransId="{F6805F72-7ECF-46FD-9063-4FF43B7406BC}"/>
    <dgm:cxn modelId="{26D9E898-1FF8-4933-A84C-87A2F3F89E34}" type="presOf" srcId="{330EDBCC-395F-414B-981B-7320F341604E}" destId="{49B01D87-6A7D-430E-8F32-BBD189B9991F}" srcOrd="0" destOrd="0" presId="urn:microsoft.com/office/officeart/2009/3/layout/CircleRelationship"/>
    <dgm:cxn modelId="{DEF3E096-0F41-44A9-8386-887370A34FD1}" type="presParOf" srcId="{49B01D87-6A7D-430E-8F32-BBD189B9991F}" destId="{77C14CAB-DF18-4933-88EC-C89E7379A8B7}" srcOrd="0" destOrd="0" presId="urn:microsoft.com/office/officeart/2009/3/layout/CircleRelationship"/>
    <dgm:cxn modelId="{3F512354-46EF-4CE3-A07F-B0B8D7DA698A}" type="presParOf" srcId="{49B01D87-6A7D-430E-8F32-BBD189B9991F}" destId="{599D6472-9504-4850-8998-1875D8516FBE}" srcOrd="1" destOrd="0" presId="urn:microsoft.com/office/officeart/2009/3/layout/CircleRelationship"/>
    <dgm:cxn modelId="{D54BA743-0ACE-4B82-8955-66ACEB6D0D4F}" type="presParOf" srcId="{49B01D87-6A7D-430E-8F32-BBD189B9991F}" destId="{B44C6724-315C-4CEB-B437-8CBC01B6DC7F}" srcOrd="2" destOrd="0" presId="urn:microsoft.com/office/officeart/2009/3/layout/CircleRelationship"/>
    <dgm:cxn modelId="{E47992C1-B27E-4F39-BEB6-86FA3500B3A1}" type="presParOf" srcId="{49B01D87-6A7D-430E-8F32-BBD189B9991F}" destId="{E3954AFB-600B-4299-88C5-D7359667C0F9}" srcOrd="3" destOrd="0" presId="urn:microsoft.com/office/officeart/2009/3/layout/CircleRelationship"/>
    <dgm:cxn modelId="{C5057CCC-8C7E-4FE5-AA89-D8A06E38F9A4}" type="presParOf" srcId="{49B01D87-6A7D-430E-8F32-BBD189B9991F}" destId="{50604ED6-81F9-4CA6-9C59-2E920AE3B7FB}" srcOrd="4" destOrd="0" presId="urn:microsoft.com/office/officeart/2009/3/layout/CircleRelationship"/>
    <dgm:cxn modelId="{92E58F45-3CC1-4D4E-BC6D-146A204BF752}" type="presParOf" srcId="{49B01D87-6A7D-430E-8F32-BBD189B9991F}" destId="{D7DB5C0E-FB53-45AE-9A87-053F8804F6C7}" srcOrd="5" destOrd="0" presId="urn:microsoft.com/office/officeart/2009/3/layout/CircleRelationship"/>
    <dgm:cxn modelId="{84CB47E7-8E01-4277-A296-395EAC6FF40D}" type="presParOf" srcId="{49B01D87-6A7D-430E-8F32-BBD189B9991F}" destId="{DB917ABD-32CF-4022-9565-06391B48E74B}" srcOrd="6" destOrd="0" presId="urn:microsoft.com/office/officeart/2009/3/layout/CircleRelationship"/>
    <dgm:cxn modelId="{0039B455-DD80-46C1-8CBF-55FFA39908F0}" type="presParOf" srcId="{49B01D87-6A7D-430E-8F32-BBD189B9991F}" destId="{0F0A61C0-33E8-4E60-9D81-1332B4B32E76}" srcOrd="7" destOrd="0" presId="urn:microsoft.com/office/officeart/2009/3/layout/CircleRelationship"/>
    <dgm:cxn modelId="{7A87C656-22D6-471D-BC49-D2A6B7182894}" type="presParOf" srcId="{0F0A61C0-33E8-4E60-9D81-1332B4B32E76}" destId="{ECEBE152-C4CB-4CF7-A657-500CBCCFD221}" srcOrd="0" destOrd="0" presId="urn:microsoft.com/office/officeart/2009/3/layout/CircleRelationship"/>
    <dgm:cxn modelId="{6D6581D3-6A39-4148-BD50-2AB8ED1C1F0A}" type="presParOf" srcId="{49B01D87-6A7D-430E-8F32-BBD189B9991F}" destId="{D4906F54-E72D-4A90-9957-6162EEAD5D65}" srcOrd="8" destOrd="0" presId="urn:microsoft.com/office/officeart/2009/3/layout/CircleRelationship"/>
    <dgm:cxn modelId="{3C15C7FC-C929-4540-9A7E-390F7C1EE01F}" type="presParOf" srcId="{D4906F54-E72D-4A90-9957-6162EEAD5D65}" destId="{282B6599-44BD-48BE-AED8-2353DEADC094}" srcOrd="0" destOrd="0" presId="urn:microsoft.com/office/officeart/2009/3/layout/CircleRelationship"/>
    <dgm:cxn modelId="{FED7BD29-3E83-44EF-A67F-351933EB8C1C}" type="presParOf" srcId="{49B01D87-6A7D-430E-8F32-BBD189B9991F}" destId="{54021844-49A3-4DFE-A203-7FA80175F080}" srcOrd="9" destOrd="0" presId="urn:microsoft.com/office/officeart/2009/3/layout/CircleRelationship"/>
    <dgm:cxn modelId="{2598BA41-1C5B-43B4-BB8F-06FCD781ACC8}" type="presParOf" srcId="{49B01D87-6A7D-430E-8F32-BBD189B9991F}" destId="{05D5440C-B5A8-43A8-8838-C6B4C2BA3EB9}" srcOrd="10" destOrd="0" presId="urn:microsoft.com/office/officeart/2009/3/layout/CircleRelationship"/>
    <dgm:cxn modelId="{13A1D408-946C-4A17-89A4-0CE4251CE5A2}" type="presParOf" srcId="{05D5440C-B5A8-43A8-8838-C6B4C2BA3EB9}" destId="{5EAC7821-E8A7-4296-8620-656A6A9C6490}" srcOrd="0" destOrd="0" presId="urn:microsoft.com/office/officeart/2009/3/layout/CircleRelationship"/>
    <dgm:cxn modelId="{DE7BC74D-0677-4098-A5DE-50E258743A1A}" type="presParOf" srcId="{49B01D87-6A7D-430E-8F32-BBD189B9991F}" destId="{FA0A9D24-0B8D-47F3-AE1D-328BE7E43940}" srcOrd="11" destOrd="0" presId="urn:microsoft.com/office/officeart/2009/3/layout/CircleRelationship"/>
    <dgm:cxn modelId="{7E123E2C-A2FA-4902-ABFC-8520658D8A40}" type="presParOf" srcId="{FA0A9D24-0B8D-47F3-AE1D-328BE7E43940}" destId="{F5658D0D-F12F-404B-8A71-C879A00EC4AB}" srcOrd="0" destOrd="0" presId="urn:microsoft.com/office/officeart/2009/3/layout/CircleRelationship"/>
    <dgm:cxn modelId="{96A77B5F-B3CE-426F-BD32-415FB97FF9E6}" type="presParOf" srcId="{49B01D87-6A7D-430E-8F32-BBD189B9991F}" destId="{9FB1B4DB-8301-4BE0-B882-2368C1C050A9}" srcOrd="12" destOrd="0" presId="urn:microsoft.com/office/officeart/2009/3/layout/CircleRelationship"/>
    <dgm:cxn modelId="{2D89F274-88B2-4F7C-88B9-7C7328B832C2}" type="presParOf" srcId="{9FB1B4DB-8301-4BE0-B882-2368C1C050A9}" destId="{A0B1EF30-6815-4CF3-9CA3-6C41CF524EAD}" srcOrd="0" destOrd="0" presId="urn:microsoft.com/office/officeart/2009/3/layout/CircleRelationship"/>
    <dgm:cxn modelId="{01B861BB-FE2A-4225-AD04-D660BEC02B2E}" type="presParOf" srcId="{49B01D87-6A7D-430E-8F32-BBD189B9991F}" destId="{B1218477-7915-433D-9B96-4CE1BA8D6E70}" srcOrd="13" destOrd="0" presId="urn:microsoft.com/office/officeart/2009/3/layout/CircleRelationship"/>
    <dgm:cxn modelId="{C5C8A4C9-FEAE-4EFC-A22A-0907EA855BA3}" type="presParOf" srcId="{49B01D87-6A7D-430E-8F32-BBD189B9991F}" destId="{1FD00AC9-D5ED-4CF9-9CC5-BBAF1D55CC17}" srcOrd="14" destOrd="0" presId="urn:microsoft.com/office/officeart/2009/3/layout/CircleRelationship"/>
    <dgm:cxn modelId="{07EE1343-9D42-48CF-8E34-311DE0AB0B7B}" type="presParOf" srcId="{1FD00AC9-D5ED-4CF9-9CC5-BBAF1D55CC17}" destId="{DE097A10-FC00-4D1A-AC13-F5F104AAA2D3}" srcOrd="0" destOrd="0" presId="urn:microsoft.com/office/officeart/2009/3/layout/CircleRelationship"/>
    <dgm:cxn modelId="{12FCEB59-05B6-49AC-A1BA-A72338C08E02}" type="presParOf" srcId="{49B01D87-6A7D-430E-8F32-BBD189B9991F}" destId="{4086C1F8-A60E-45A8-8EC6-EB78BEFFBB9A}" srcOrd="15" destOrd="0" presId="urn:microsoft.com/office/officeart/2009/3/layout/CircleRelationship"/>
    <dgm:cxn modelId="{91486348-18BD-469A-B3FD-28457791A462}" type="presParOf" srcId="{49B01D87-6A7D-430E-8F32-BBD189B9991F}" destId="{EB129E27-2D46-418A-AD69-CD06427D10BD}" srcOrd="16" destOrd="0" presId="urn:microsoft.com/office/officeart/2009/3/layout/CircleRelationship"/>
    <dgm:cxn modelId="{75861967-5E2B-4C82-A592-B0754804E549}" type="presParOf" srcId="{EB129E27-2D46-418A-AD69-CD06427D10BD}" destId="{C4B9272E-E107-49D7-A4A4-02E46756DFFF}" srcOrd="0" destOrd="0" presId="urn:microsoft.com/office/officeart/2009/3/layout/CircleRelationship"/>
    <dgm:cxn modelId="{9CBA547C-C86E-4316-BCF8-D564BF23EFF8}" type="presParOf" srcId="{49B01D87-6A7D-430E-8F32-BBD189B9991F}" destId="{FE15060A-131F-4411-A873-160F161CB4DB}" srcOrd="17" destOrd="0" presId="urn:microsoft.com/office/officeart/2009/3/layout/CircleRelationship"/>
    <dgm:cxn modelId="{1713FD5E-6D06-4FEC-9DD2-1876EFD1EC51}" type="presParOf" srcId="{49B01D87-6A7D-430E-8F32-BBD189B9991F}" destId="{9EAC54ED-7B49-42EE-95CD-3F88001844C0}" srcOrd="18" destOrd="0" presId="urn:microsoft.com/office/officeart/2009/3/layout/CircleRelationship"/>
    <dgm:cxn modelId="{B4FCCA65-9E78-4CEB-9C0E-E1EEC7EA13E6}" type="presParOf" srcId="{9EAC54ED-7B49-42EE-95CD-3F88001844C0}" destId="{9EEC5CD0-21E3-4780-9671-3AD064980A26}" srcOrd="0" destOrd="0" presId="urn:microsoft.com/office/officeart/2009/3/layout/CircleRelationship"/>
    <dgm:cxn modelId="{E49D4E0D-D942-4E2F-85FF-0DA6C9CEFF9D}" type="presParOf" srcId="{49B01D87-6A7D-430E-8F32-BBD189B9991F}" destId="{CD8040C0-E1E8-432E-9311-9588B55B136F}" srcOrd="19" destOrd="0" presId="urn:microsoft.com/office/officeart/2009/3/layout/CircleRelationship"/>
    <dgm:cxn modelId="{6E5ABDD6-F861-4ECE-A218-1803053BFBF5}" type="presParOf" srcId="{CD8040C0-E1E8-432E-9311-9588B55B136F}" destId="{4EDED7B7-ECAB-40C2-BC84-2862F419B9F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9A5525-491A-4893-8955-8B90EE7EE3B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10F58FB-E168-4A27-906B-A0B813523F3E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bg1"/>
              </a:solidFill>
            </a:rPr>
            <a:t>Grundlagen</a:t>
          </a:r>
          <a:endParaRPr lang="de-DE" sz="2000" dirty="0">
            <a:solidFill>
              <a:schemeClr val="bg1"/>
            </a:solidFill>
          </a:endParaRPr>
        </a:p>
      </dgm:t>
    </dgm:pt>
    <dgm:pt modelId="{FDC01FE8-146F-486A-A5F6-CBFE5C767F4B}" type="parTrans" cxnId="{1201ECB7-B5F6-4125-818C-EA861ABDF524}">
      <dgm:prSet/>
      <dgm:spPr/>
      <dgm:t>
        <a:bodyPr/>
        <a:lstStyle/>
        <a:p>
          <a:endParaRPr lang="de-DE"/>
        </a:p>
      </dgm:t>
    </dgm:pt>
    <dgm:pt modelId="{6C7ED1AB-2A7B-43AB-984E-5AF159CFEEC2}" type="sibTrans" cxnId="{1201ECB7-B5F6-4125-818C-EA861ABDF524}">
      <dgm:prSet/>
      <dgm:spPr/>
      <dgm:t>
        <a:bodyPr/>
        <a:lstStyle/>
        <a:p>
          <a:endParaRPr lang="de-DE"/>
        </a:p>
      </dgm:t>
    </dgm:pt>
    <dgm:pt modelId="{B87AFC82-4A3F-4B44-936C-4A05D9B4939C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bg1"/>
              </a:solidFill>
            </a:rPr>
            <a:t>Administration</a:t>
          </a:r>
        </a:p>
      </dgm:t>
    </dgm:pt>
    <dgm:pt modelId="{B9A88E1D-60A7-48E1-9013-4E5949D3FC39}" type="parTrans" cxnId="{E4A7713F-72AE-49B5-872F-55A79237CE3B}">
      <dgm:prSet/>
      <dgm:spPr/>
      <dgm:t>
        <a:bodyPr/>
        <a:lstStyle/>
        <a:p>
          <a:endParaRPr lang="de-DE"/>
        </a:p>
      </dgm:t>
    </dgm:pt>
    <dgm:pt modelId="{52976E97-E4B9-4F29-812A-AA7C957D7610}" type="sibTrans" cxnId="{E4A7713F-72AE-49B5-872F-55A79237CE3B}">
      <dgm:prSet/>
      <dgm:spPr/>
      <dgm:t>
        <a:bodyPr/>
        <a:lstStyle/>
        <a:p>
          <a:endParaRPr lang="de-DE"/>
        </a:p>
      </dgm:t>
    </dgm:pt>
    <dgm:pt modelId="{EA1D8B19-C492-4A2B-8374-3E7BF45EE4E0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Kommunikation</a:t>
          </a:r>
          <a:endParaRPr lang="de-DE" sz="1800" dirty="0">
            <a:solidFill>
              <a:schemeClr val="bg1"/>
            </a:solidFill>
          </a:endParaRPr>
        </a:p>
      </dgm:t>
    </dgm:pt>
    <dgm:pt modelId="{258993F3-0AF5-46F2-B64D-CA6400DCFCA6}" type="parTrans" cxnId="{DF8063DC-1D11-4C2D-9B37-070677238E30}">
      <dgm:prSet/>
      <dgm:spPr/>
      <dgm:t>
        <a:bodyPr/>
        <a:lstStyle/>
        <a:p>
          <a:endParaRPr lang="de-DE"/>
        </a:p>
      </dgm:t>
    </dgm:pt>
    <dgm:pt modelId="{E62F5824-6C3B-45D0-B338-05CB6B8FFD28}" type="sibTrans" cxnId="{DF8063DC-1D11-4C2D-9B37-070677238E30}">
      <dgm:prSet/>
      <dgm:spPr/>
      <dgm:t>
        <a:bodyPr/>
        <a:lstStyle/>
        <a:p>
          <a:endParaRPr lang="de-DE"/>
        </a:p>
      </dgm:t>
    </dgm:pt>
    <dgm:pt modelId="{4704DC5C-D0FA-4B37-95A1-470C52EADD05}" type="pres">
      <dgm:prSet presAssocID="{809A5525-491A-4893-8955-8B90EE7EE3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05AFEE49-6BAC-448C-A2F2-37132BC58F92}" type="pres">
      <dgm:prSet presAssocID="{A10F58FB-E168-4A27-906B-A0B813523F3E}" presName="Accent1" presStyleCnt="0"/>
      <dgm:spPr/>
    </dgm:pt>
    <dgm:pt modelId="{C0E6B2A9-AA15-40DB-88DA-C02992162687}" type="pres">
      <dgm:prSet presAssocID="{A10F58FB-E168-4A27-906B-A0B813523F3E}" presName="Accent" presStyleLbl="node1" presStyleIdx="0" presStyleCnt="3"/>
      <dgm:spPr/>
    </dgm:pt>
    <dgm:pt modelId="{4F8923CF-E583-4263-A24C-177FE1B768B8}" type="pres">
      <dgm:prSet presAssocID="{A10F58FB-E168-4A27-906B-A0B813523F3E}" presName="Parent1" presStyleLbl="revTx" presStyleIdx="0" presStyleCnt="3" custScaleX="134997" custScaleY="189568" custLinFactNeighborX="-14198" custLinFactNeighborY="27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456C48-7D53-4BAA-887D-3AB9F8820248}" type="pres">
      <dgm:prSet presAssocID="{B87AFC82-4A3F-4B44-936C-4A05D9B4939C}" presName="Accent2" presStyleCnt="0"/>
      <dgm:spPr/>
    </dgm:pt>
    <dgm:pt modelId="{05C4215A-2202-4D31-85D9-F94F50DD51ED}" type="pres">
      <dgm:prSet presAssocID="{B87AFC82-4A3F-4B44-936C-4A05D9B4939C}" presName="Accent" presStyleLbl="node1" presStyleIdx="1" presStyleCnt="3"/>
      <dgm:spPr/>
    </dgm:pt>
    <dgm:pt modelId="{6BF9A882-B632-47C9-A1FE-9A20FBE15C92}" type="pres">
      <dgm:prSet presAssocID="{B87AFC82-4A3F-4B44-936C-4A05D9B4939C}" presName="Parent2" presStyleLbl="revTx" presStyleIdx="1" presStyleCnt="3" custScaleX="149370" custScaleY="208082" custLinFactNeighborX="141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E7752A-F392-4170-916E-7DE5E9543EA9}" type="pres">
      <dgm:prSet presAssocID="{EA1D8B19-C492-4A2B-8374-3E7BF45EE4E0}" presName="Accent3" presStyleCnt="0"/>
      <dgm:spPr/>
    </dgm:pt>
    <dgm:pt modelId="{51290E10-926E-47D5-B81A-561BFD0D90B5}" type="pres">
      <dgm:prSet presAssocID="{EA1D8B19-C492-4A2B-8374-3E7BF45EE4E0}" presName="Accent" presStyleLbl="node1" presStyleIdx="2" presStyleCnt="3"/>
      <dgm:spPr/>
    </dgm:pt>
    <dgm:pt modelId="{02BAB643-1611-4F83-A7A2-5700EE679A06}" type="pres">
      <dgm:prSet presAssocID="{EA1D8B19-C492-4A2B-8374-3E7BF45EE4E0}" presName="Parent3" presStyleLbl="revTx" presStyleIdx="2" presStyleCnt="3" custScaleX="152442" custScaleY="170390" custLinFactNeighborX="1163" custLinFactNeighborY="-106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7FE45C3-839C-404F-A1C1-CA7CBCD54715}" type="presOf" srcId="{B87AFC82-4A3F-4B44-936C-4A05D9B4939C}" destId="{6BF9A882-B632-47C9-A1FE-9A20FBE15C92}" srcOrd="0" destOrd="0" presId="urn:microsoft.com/office/officeart/2009/layout/CircleArrowProcess"/>
    <dgm:cxn modelId="{B2256C25-15BF-4A41-BAB3-84FA765DB30F}" type="presOf" srcId="{809A5525-491A-4893-8955-8B90EE7EE3B5}" destId="{4704DC5C-D0FA-4B37-95A1-470C52EADD05}" srcOrd="0" destOrd="0" presId="urn:microsoft.com/office/officeart/2009/layout/CircleArrowProcess"/>
    <dgm:cxn modelId="{1E91B7D2-C108-4CDA-91C4-D94C41E462F5}" type="presOf" srcId="{A10F58FB-E168-4A27-906B-A0B813523F3E}" destId="{4F8923CF-E583-4263-A24C-177FE1B768B8}" srcOrd="0" destOrd="0" presId="urn:microsoft.com/office/officeart/2009/layout/CircleArrowProcess"/>
    <dgm:cxn modelId="{DF8063DC-1D11-4C2D-9B37-070677238E30}" srcId="{809A5525-491A-4893-8955-8B90EE7EE3B5}" destId="{EA1D8B19-C492-4A2B-8374-3E7BF45EE4E0}" srcOrd="2" destOrd="0" parTransId="{258993F3-0AF5-46F2-B64D-CA6400DCFCA6}" sibTransId="{E62F5824-6C3B-45D0-B338-05CB6B8FFD28}"/>
    <dgm:cxn modelId="{461E2DF2-86A2-446B-9D5A-9B077CBA090D}" type="presOf" srcId="{EA1D8B19-C492-4A2B-8374-3E7BF45EE4E0}" destId="{02BAB643-1611-4F83-A7A2-5700EE679A06}" srcOrd="0" destOrd="0" presId="urn:microsoft.com/office/officeart/2009/layout/CircleArrowProcess"/>
    <dgm:cxn modelId="{1201ECB7-B5F6-4125-818C-EA861ABDF524}" srcId="{809A5525-491A-4893-8955-8B90EE7EE3B5}" destId="{A10F58FB-E168-4A27-906B-A0B813523F3E}" srcOrd="0" destOrd="0" parTransId="{FDC01FE8-146F-486A-A5F6-CBFE5C767F4B}" sibTransId="{6C7ED1AB-2A7B-43AB-984E-5AF159CFEEC2}"/>
    <dgm:cxn modelId="{E4A7713F-72AE-49B5-872F-55A79237CE3B}" srcId="{809A5525-491A-4893-8955-8B90EE7EE3B5}" destId="{B87AFC82-4A3F-4B44-936C-4A05D9B4939C}" srcOrd="1" destOrd="0" parTransId="{B9A88E1D-60A7-48E1-9013-4E5949D3FC39}" sibTransId="{52976E97-E4B9-4F29-812A-AA7C957D7610}"/>
    <dgm:cxn modelId="{5439219B-B08E-45C7-B94C-01A8DB41C96F}" type="presParOf" srcId="{4704DC5C-D0FA-4B37-95A1-470C52EADD05}" destId="{05AFEE49-6BAC-448C-A2F2-37132BC58F92}" srcOrd="0" destOrd="0" presId="urn:microsoft.com/office/officeart/2009/layout/CircleArrowProcess"/>
    <dgm:cxn modelId="{753EB7B0-85A0-4686-8D7D-F49E8CA56661}" type="presParOf" srcId="{05AFEE49-6BAC-448C-A2F2-37132BC58F92}" destId="{C0E6B2A9-AA15-40DB-88DA-C02992162687}" srcOrd="0" destOrd="0" presId="urn:microsoft.com/office/officeart/2009/layout/CircleArrowProcess"/>
    <dgm:cxn modelId="{5F44342E-C64C-4D88-9E1C-2064BFBCCA45}" type="presParOf" srcId="{4704DC5C-D0FA-4B37-95A1-470C52EADD05}" destId="{4F8923CF-E583-4263-A24C-177FE1B768B8}" srcOrd="1" destOrd="0" presId="urn:microsoft.com/office/officeart/2009/layout/CircleArrowProcess"/>
    <dgm:cxn modelId="{FF3CC82D-54A0-4AE0-8869-52C6406A379D}" type="presParOf" srcId="{4704DC5C-D0FA-4B37-95A1-470C52EADD05}" destId="{FA456C48-7D53-4BAA-887D-3AB9F8820248}" srcOrd="2" destOrd="0" presId="urn:microsoft.com/office/officeart/2009/layout/CircleArrowProcess"/>
    <dgm:cxn modelId="{A0873501-271D-439A-8DBB-9F84BD7FF651}" type="presParOf" srcId="{FA456C48-7D53-4BAA-887D-3AB9F8820248}" destId="{05C4215A-2202-4D31-85D9-F94F50DD51ED}" srcOrd="0" destOrd="0" presId="urn:microsoft.com/office/officeart/2009/layout/CircleArrowProcess"/>
    <dgm:cxn modelId="{E2A26A62-236C-4A00-9F0C-722F6529524C}" type="presParOf" srcId="{4704DC5C-D0FA-4B37-95A1-470C52EADD05}" destId="{6BF9A882-B632-47C9-A1FE-9A20FBE15C92}" srcOrd="3" destOrd="0" presId="urn:microsoft.com/office/officeart/2009/layout/CircleArrowProcess"/>
    <dgm:cxn modelId="{7D831CAD-EA96-4400-8257-DD78B3DB8220}" type="presParOf" srcId="{4704DC5C-D0FA-4B37-95A1-470C52EADD05}" destId="{9FE7752A-F392-4170-916E-7DE5E9543EA9}" srcOrd="4" destOrd="0" presId="urn:microsoft.com/office/officeart/2009/layout/CircleArrowProcess"/>
    <dgm:cxn modelId="{98A2C775-9571-46CE-9328-711E662FAD1B}" type="presParOf" srcId="{9FE7752A-F392-4170-916E-7DE5E9543EA9}" destId="{51290E10-926E-47D5-B81A-561BFD0D90B5}" srcOrd="0" destOrd="0" presId="urn:microsoft.com/office/officeart/2009/layout/CircleArrowProcess"/>
    <dgm:cxn modelId="{F0A37469-65B3-4062-91D5-FB37D32A3469}" type="presParOf" srcId="{4704DC5C-D0FA-4B37-95A1-470C52EADD05}" destId="{02BAB643-1611-4F83-A7A2-5700EE679A06}" srcOrd="5" destOrd="0" presId="urn:microsoft.com/office/officeart/2009/layout/CircleArrowProcess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3500000" scaled="1"/>
      <a:tileRect/>
    </a:gra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E7B29-11D9-4353-ABCB-15E5B759027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de-DE"/>
        </a:p>
      </dgm:t>
    </dgm:pt>
    <dgm:pt modelId="{DB5A7221-3D1B-4558-AE2D-BED3F516E27E}">
      <dgm:prSet phldrT="[Text]"/>
      <dgm:spPr/>
      <dgm:t>
        <a:bodyPr/>
        <a:lstStyle/>
        <a:p>
          <a:r>
            <a:rPr lang="de-DE" dirty="0" smtClean="0"/>
            <a:t>50 </a:t>
          </a:r>
          <a:br>
            <a:rPr lang="de-DE" dirty="0" smtClean="0"/>
          </a:br>
          <a:r>
            <a:rPr lang="de-DE" dirty="0" smtClean="0"/>
            <a:t>Skikurs</a:t>
          </a:r>
          <a:endParaRPr lang="de-DE" dirty="0"/>
        </a:p>
      </dgm:t>
    </dgm:pt>
    <dgm:pt modelId="{BBF61A3C-D2CA-4D8D-842A-625C7BC98E10}" type="parTrans" cxnId="{BCF4EF10-463C-4255-B620-A37AD7E750E0}">
      <dgm:prSet/>
      <dgm:spPr/>
      <dgm:t>
        <a:bodyPr/>
        <a:lstStyle/>
        <a:p>
          <a:endParaRPr lang="de-DE"/>
        </a:p>
      </dgm:t>
    </dgm:pt>
    <dgm:pt modelId="{0E273DD8-2B82-461D-B33A-DEB22A711DE0}" type="sibTrans" cxnId="{BCF4EF10-463C-4255-B620-A37AD7E750E0}">
      <dgm:prSet/>
      <dgm:spPr/>
      <dgm:t>
        <a:bodyPr/>
        <a:lstStyle/>
        <a:p>
          <a:endParaRPr lang="de-DE"/>
        </a:p>
      </dgm:t>
    </dgm:pt>
    <dgm:pt modelId="{F9E55F56-AC1A-499F-86A5-360F1565FCEF}">
      <dgm:prSet phldrT="[Text]"/>
      <dgm:spPr/>
      <dgm:t>
        <a:bodyPr/>
        <a:lstStyle/>
        <a:p>
          <a:r>
            <a:rPr lang="de-DE" dirty="0" smtClean="0"/>
            <a:t>55 Arbeitsagentur</a:t>
          </a:r>
          <a:endParaRPr lang="de-DE" dirty="0"/>
        </a:p>
      </dgm:t>
    </dgm:pt>
    <dgm:pt modelId="{64D467E9-9335-42A3-B790-905519E30FE2}" type="parTrans" cxnId="{DF596BD4-975D-46F2-A7B0-B915418901B2}">
      <dgm:prSet/>
      <dgm:spPr/>
      <dgm:t>
        <a:bodyPr/>
        <a:lstStyle/>
        <a:p>
          <a:endParaRPr lang="de-DE"/>
        </a:p>
      </dgm:t>
    </dgm:pt>
    <dgm:pt modelId="{662FE884-41CD-4ED3-9670-AC5AC2028A25}" type="sibTrans" cxnId="{DF596BD4-975D-46F2-A7B0-B915418901B2}">
      <dgm:prSet/>
      <dgm:spPr/>
      <dgm:t>
        <a:bodyPr/>
        <a:lstStyle/>
        <a:p>
          <a:endParaRPr lang="de-DE"/>
        </a:p>
      </dgm:t>
    </dgm:pt>
    <dgm:pt modelId="{2A2E7B81-6325-49C8-A83E-2724047FD1A8}">
      <dgm:prSet phldrT="[Text]"/>
      <dgm:spPr/>
      <dgm:t>
        <a:bodyPr/>
        <a:lstStyle/>
        <a:p>
          <a:r>
            <a:rPr lang="de-DE" dirty="0" smtClean="0"/>
            <a:t>60</a:t>
          </a:r>
          <a:br>
            <a:rPr lang="de-DE" dirty="0" smtClean="0"/>
          </a:br>
          <a:r>
            <a:rPr lang="de-DE" dirty="0" smtClean="0"/>
            <a:t>Medizin</a:t>
          </a:r>
        </a:p>
      </dgm:t>
    </dgm:pt>
    <dgm:pt modelId="{F9AE9E4B-4A60-41E4-86CE-8B69E4430BC5}" type="parTrans" cxnId="{996470AF-9B07-4585-A4BD-7E86E9EA40F2}">
      <dgm:prSet/>
      <dgm:spPr/>
      <dgm:t>
        <a:bodyPr/>
        <a:lstStyle/>
        <a:p>
          <a:endParaRPr lang="de-DE"/>
        </a:p>
      </dgm:t>
    </dgm:pt>
    <dgm:pt modelId="{3C6287B4-D90F-4192-A718-23811FF9829F}" type="sibTrans" cxnId="{996470AF-9B07-4585-A4BD-7E86E9EA40F2}">
      <dgm:prSet/>
      <dgm:spPr/>
      <dgm:t>
        <a:bodyPr/>
        <a:lstStyle/>
        <a:p>
          <a:endParaRPr lang="de-DE"/>
        </a:p>
      </dgm:t>
    </dgm:pt>
    <dgm:pt modelId="{A445F5B2-A4B7-4953-A0F2-178AC660FA10}">
      <dgm:prSet phldrT="[Text]"/>
      <dgm:spPr/>
      <dgm:t>
        <a:bodyPr/>
        <a:lstStyle/>
        <a:p>
          <a:r>
            <a:rPr lang="de-DE" dirty="0" smtClean="0"/>
            <a:t>?</a:t>
          </a:r>
          <a:endParaRPr lang="de-DE" dirty="0"/>
        </a:p>
      </dgm:t>
    </dgm:pt>
    <dgm:pt modelId="{68A31FE2-1E28-4B51-AF6A-1E118F1AD096}" type="parTrans" cxnId="{FDF5F1E7-E568-4F42-90F5-7A616D65A838}">
      <dgm:prSet/>
      <dgm:spPr/>
      <dgm:t>
        <a:bodyPr/>
        <a:lstStyle/>
        <a:p>
          <a:endParaRPr lang="de-DE"/>
        </a:p>
      </dgm:t>
    </dgm:pt>
    <dgm:pt modelId="{A08E3A32-0A31-46B1-8A6B-9AC218ECD41D}" type="sibTrans" cxnId="{FDF5F1E7-E568-4F42-90F5-7A616D65A838}">
      <dgm:prSet/>
      <dgm:spPr/>
      <dgm:t>
        <a:bodyPr/>
        <a:lstStyle/>
        <a:p>
          <a:endParaRPr lang="de-DE"/>
        </a:p>
      </dgm:t>
    </dgm:pt>
    <dgm:pt modelId="{C33D65CF-B037-4CE2-A4E3-5900E4C0CB68}">
      <dgm:prSet phldrT="[Text]"/>
      <dgm:spPr/>
      <dgm:t>
        <a:bodyPr/>
        <a:lstStyle/>
        <a:p>
          <a:r>
            <a:rPr lang="de-DE" dirty="0" smtClean="0"/>
            <a:t>45 </a:t>
          </a:r>
          <a:br>
            <a:rPr lang="de-DE" dirty="0" smtClean="0"/>
          </a:br>
          <a:r>
            <a:rPr lang="de-DE" dirty="0" err="1" smtClean="0"/>
            <a:t>Betriebl</a:t>
          </a:r>
          <a:r>
            <a:rPr lang="de-DE" dirty="0" smtClean="0"/>
            <a:t>. Fortbildung</a:t>
          </a:r>
          <a:endParaRPr lang="de-DE" dirty="0"/>
        </a:p>
      </dgm:t>
    </dgm:pt>
    <dgm:pt modelId="{D3206689-0354-47E4-B95F-0FC003CFC40B}" type="parTrans" cxnId="{BD6C7C7A-DAF3-4F73-A27F-43CE757CFDF1}">
      <dgm:prSet/>
      <dgm:spPr/>
      <dgm:t>
        <a:bodyPr/>
        <a:lstStyle/>
        <a:p>
          <a:endParaRPr lang="de-DE"/>
        </a:p>
      </dgm:t>
    </dgm:pt>
    <dgm:pt modelId="{AE0C0AA3-A78E-4CCF-BD92-6275D1D371A5}" type="sibTrans" cxnId="{BD6C7C7A-DAF3-4F73-A27F-43CE757CFDF1}">
      <dgm:prSet/>
      <dgm:spPr/>
      <dgm:t>
        <a:bodyPr/>
        <a:lstStyle/>
        <a:p>
          <a:endParaRPr lang="de-DE"/>
        </a:p>
      </dgm:t>
    </dgm:pt>
    <dgm:pt modelId="{E1C5261F-0DCA-4387-BE13-3A5B2A4EA6C5}">
      <dgm:prSet phldrT="[Text]"/>
      <dgm:spPr/>
      <dgm:t>
        <a:bodyPr/>
        <a:lstStyle/>
        <a:p>
          <a:r>
            <a:rPr lang="de-DE" dirty="0" smtClean="0"/>
            <a:t>45</a:t>
          </a:r>
          <a:br>
            <a:rPr lang="de-DE" dirty="0" smtClean="0"/>
          </a:br>
          <a:r>
            <a:rPr lang="de-DE" dirty="0" smtClean="0"/>
            <a:t>IT</a:t>
          </a:r>
        </a:p>
      </dgm:t>
    </dgm:pt>
    <dgm:pt modelId="{75430BB3-776D-4984-9D3E-FAF9C4A8451A}" type="parTrans" cxnId="{80CC1974-D9C7-4F1D-8674-98FAA054D9E8}">
      <dgm:prSet/>
      <dgm:spPr/>
      <dgm:t>
        <a:bodyPr/>
        <a:lstStyle/>
        <a:p>
          <a:endParaRPr lang="de-DE"/>
        </a:p>
      </dgm:t>
    </dgm:pt>
    <dgm:pt modelId="{9E104A1E-EB0F-4149-B08D-9C8598378BB8}" type="sibTrans" cxnId="{80CC1974-D9C7-4F1D-8674-98FAA054D9E8}">
      <dgm:prSet/>
      <dgm:spPr/>
      <dgm:t>
        <a:bodyPr/>
        <a:lstStyle/>
        <a:p>
          <a:endParaRPr lang="de-DE"/>
        </a:p>
      </dgm:t>
    </dgm:pt>
    <dgm:pt modelId="{58A88E1D-9C05-40AB-8E10-91F45865F903}" type="pres">
      <dgm:prSet presAssocID="{6D3E7B29-11D9-4353-ABCB-15E5B75902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0F0C24C-0811-4879-8994-0361ACC5E556}" type="pres">
      <dgm:prSet presAssocID="{DB5A7221-3D1B-4558-AE2D-BED3F516E27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F1A3FB-0AFC-4C9C-8392-3DAC64496B0C}" type="pres">
      <dgm:prSet presAssocID="{0E273DD8-2B82-461D-B33A-DEB22A711DE0}" presName="sibTrans" presStyleLbl="sibTrans2D1" presStyleIdx="0" presStyleCnt="6"/>
      <dgm:spPr/>
      <dgm:t>
        <a:bodyPr/>
        <a:lstStyle/>
        <a:p>
          <a:endParaRPr lang="de-DE"/>
        </a:p>
      </dgm:t>
    </dgm:pt>
    <dgm:pt modelId="{6E5ED02A-8907-4954-9DA9-E7C8DD975F24}" type="pres">
      <dgm:prSet presAssocID="{0E273DD8-2B82-461D-B33A-DEB22A711DE0}" presName="connectorText" presStyleLbl="sibTrans2D1" presStyleIdx="0" presStyleCnt="6"/>
      <dgm:spPr/>
      <dgm:t>
        <a:bodyPr/>
        <a:lstStyle/>
        <a:p>
          <a:endParaRPr lang="de-DE"/>
        </a:p>
      </dgm:t>
    </dgm:pt>
    <dgm:pt modelId="{F0491F4A-BA7E-4743-A6E3-488D6069162C}" type="pres">
      <dgm:prSet presAssocID="{F9E55F56-AC1A-499F-86A5-360F1565FC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7BEC57-32DF-462B-B52B-8B12C11808A5}" type="pres">
      <dgm:prSet presAssocID="{662FE884-41CD-4ED3-9670-AC5AC2028A25}" presName="sibTrans" presStyleLbl="sibTrans2D1" presStyleIdx="1" presStyleCnt="6"/>
      <dgm:spPr/>
      <dgm:t>
        <a:bodyPr/>
        <a:lstStyle/>
        <a:p>
          <a:endParaRPr lang="de-DE"/>
        </a:p>
      </dgm:t>
    </dgm:pt>
    <dgm:pt modelId="{9827120E-6098-4678-AF9C-333478DA4F1D}" type="pres">
      <dgm:prSet presAssocID="{662FE884-41CD-4ED3-9670-AC5AC2028A25}" presName="connectorText" presStyleLbl="sibTrans2D1" presStyleIdx="1" presStyleCnt="6"/>
      <dgm:spPr/>
      <dgm:t>
        <a:bodyPr/>
        <a:lstStyle/>
        <a:p>
          <a:endParaRPr lang="de-DE"/>
        </a:p>
      </dgm:t>
    </dgm:pt>
    <dgm:pt modelId="{84D21038-10CD-4474-BFA3-81C015030FFB}" type="pres">
      <dgm:prSet presAssocID="{2A2E7B81-6325-49C8-A83E-2724047FD1A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88DE34-D7C0-4D62-84A4-C9DE00F29453}" type="pres">
      <dgm:prSet presAssocID="{3C6287B4-D90F-4192-A718-23811FF9829F}" presName="sibTrans" presStyleLbl="sibTrans2D1" presStyleIdx="2" presStyleCnt="6"/>
      <dgm:spPr/>
      <dgm:t>
        <a:bodyPr/>
        <a:lstStyle/>
        <a:p>
          <a:endParaRPr lang="de-DE"/>
        </a:p>
      </dgm:t>
    </dgm:pt>
    <dgm:pt modelId="{CE6A770C-C0EE-475C-A3D6-E3A6528D7251}" type="pres">
      <dgm:prSet presAssocID="{3C6287B4-D90F-4192-A718-23811FF9829F}" presName="connectorText" presStyleLbl="sibTrans2D1" presStyleIdx="2" presStyleCnt="6"/>
      <dgm:spPr/>
      <dgm:t>
        <a:bodyPr/>
        <a:lstStyle/>
        <a:p>
          <a:endParaRPr lang="de-DE"/>
        </a:p>
      </dgm:t>
    </dgm:pt>
    <dgm:pt modelId="{5FC224EB-7417-424E-BB25-5D529E8A35AC}" type="pres">
      <dgm:prSet presAssocID="{E1C5261F-0DCA-4387-BE13-3A5B2A4EA6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268A43-F1A9-460F-9464-172D7DD1E384}" type="pres">
      <dgm:prSet presAssocID="{9E104A1E-EB0F-4149-B08D-9C8598378BB8}" presName="sibTrans" presStyleLbl="sibTrans2D1" presStyleIdx="3" presStyleCnt="6"/>
      <dgm:spPr/>
      <dgm:t>
        <a:bodyPr/>
        <a:lstStyle/>
        <a:p>
          <a:endParaRPr lang="de-DE"/>
        </a:p>
      </dgm:t>
    </dgm:pt>
    <dgm:pt modelId="{B4EDF691-A09A-4BB1-94FD-019107C6127E}" type="pres">
      <dgm:prSet presAssocID="{9E104A1E-EB0F-4149-B08D-9C8598378BB8}" presName="connectorText" presStyleLbl="sibTrans2D1" presStyleIdx="3" presStyleCnt="6"/>
      <dgm:spPr/>
      <dgm:t>
        <a:bodyPr/>
        <a:lstStyle/>
        <a:p>
          <a:endParaRPr lang="de-DE"/>
        </a:p>
      </dgm:t>
    </dgm:pt>
    <dgm:pt modelId="{638EB372-88F0-49A4-B0F6-8C09D5A1CD52}" type="pres">
      <dgm:prSet presAssocID="{C33D65CF-B037-4CE2-A4E3-5900E4C0CB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DDF580-8291-4C9F-A680-5E6C878DEDF7}" type="pres">
      <dgm:prSet presAssocID="{AE0C0AA3-A78E-4CCF-BD92-6275D1D371A5}" presName="sibTrans" presStyleLbl="sibTrans2D1" presStyleIdx="4" presStyleCnt="6"/>
      <dgm:spPr/>
      <dgm:t>
        <a:bodyPr/>
        <a:lstStyle/>
        <a:p>
          <a:endParaRPr lang="de-DE"/>
        </a:p>
      </dgm:t>
    </dgm:pt>
    <dgm:pt modelId="{4C708DF3-830E-4CF4-AA4E-C483CFA0521E}" type="pres">
      <dgm:prSet presAssocID="{AE0C0AA3-A78E-4CCF-BD92-6275D1D371A5}" presName="connectorText" presStyleLbl="sibTrans2D1" presStyleIdx="4" presStyleCnt="6"/>
      <dgm:spPr/>
      <dgm:t>
        <a:bodyPr/>
        <a:lstStyle/>
        <a:p>
          <a:endParaRPr lang="de-DE"/>
        </a:p>
      </dgm:t>
    </dgm:pt>
    <dgm:pt modelId="{9EF5D312-425A-4E70-A5CB-6045E1CAE142}" type="pres">
      <dgm:prSet presAssocID="{A445F5B2-A4B7-4953-A0F2-178AC660FA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DCEDB6-D8EE-495E-821A-A561EC7B47CB}" type="pres">
      <dgm:prSet presAssocID="{A08E3A32-0A31-46B1-8A6B-9AC218ECD41D}" presName="sibTrans" presStyleLbl="sibTrans2D1" presStyleIdx="5" presStyleCnt="6"/>
      <dgm:spPr/>
      <dgm:t>
        <a:bodyPr/>
        <a:lstStyle/>
        <a:p>
          <a:endParaRPr lang="de-DE"/>
        </a:p>
      </dgm:t>
    </dgm:pt>
    <dgm:pt modelId="{8A81C64C-CD61-488F-8A8A-5801F4BD4108}" type="pres">
      <dgm:prSet presAssocID="{A08E3A32-0A31-46B1-8A6B-9AC218ECD41D}" presName="connectorText" presStyleLbl="sibTrans2D1" presStyleIdx="5" presStyleCnt="6"/>
      <dgm:spPr/>
      <dgm:t>
        <a:bodyPr/>
        <a:lstStyle/>
        <a:p>
          <a:endParaRPr lang="de-DE"/>
        </a:p>
      </dgm:t>
    </dgm:pt>
  </dgm:ptLst>
  <dgm:cxnLst>
    <dgm:cxn modelId="{FE763880-9693-4179-B118-95B4011608D0}" type="presOf" srcId="{A08E3A32-0A31-46B1-8A6B-9AC218ECD41D}" destId="{FBDCEDB6-D8EE-495E-821A-A561EC7B47CB}" srcOrd="0" destOrd="0" presId="urn:microsoft.com/office/officeart/2005/8/layout/cycle2"/>
    <dgm:cxn modelId="{15AFC657-3FD4-4770-9BB3-FF8BC14C02A1}" type="presOf" srcId="{662FE884-41CD-4ED3-9670-AC5AC2028A25}" destId="{E77BEC57-32DF-462B-B52B-8B12C11808A5}" srcOrd="0" destOrd="0" presId="urn:microsoft.com/office/officeart/2005/8/layout/cycle2"/>
    <dgm:cxn modelId="{AEB802C4-501C-4847-9276-A31148CB19F4}" type="presOf" srcId="{9E104A1E-EB0F-4149-B08D-9C8598378BB8}" destId="{B4EDF691-A09A-4BB1-94FD-019107C6127E}" srcOrd="1" destOrd="0" presId="urn:microsoft.com/office/officeart/2005/8/layout/cycle2"/>
    <dgm:cxn modelId="{AC2E0203-13F8-4A3D-823D-B318AF47233E}" type="presOf" srcId="{E1C5261F-0DCA-4387-BE13-3A5B2A4EA6C5}" destId="{5FC224EB-7417-424E-BB25-5D529E8A35AC}" srcOrd="0" destOrd="0" presId="urn:microsoft.com/office/officeart/2005/8/layout/cycle2"/>
    <dgm:cxn modelId="{C0488CFB-5DD2-4A13-8793-15454F7C5103}" type="presOf" srcId="{9E104A1E-EB0F-4149-B08D-9C8598378BB8}" destId="{4E268A43-F1A9-460F-9464-172D7DD1E384}" srcOrd="0" destOrd="0" presId="urn:microsoft.com/office/officeart/2005/8/layout/cycle2"/>
    <dgm:cxn modelId="{9CC5FFFF-6722-40F5-A95F-901C02A90FDA}" type="presOf" srcId="{F9E55F56-AC1A-499F-86A5-360F1565FCEF}" destId="{F0491F4A-BA7E-4743-A6E3-488D6069162C}" srcOrd="0" destOrd="0" presId="urn:microsoft.com/office/officeart/2005/8/layout/cycle2"/>
    <dgm:cxn modelId="{E67D918F-9647-4F2B-BBE1-51CDD230A787}" type="presOf" srcId="{AE0C0AA3-A78E-4CCF-BD92-6275D1D371A5}" destId="{F8DDF580-8291-4C9F-A680-5E6C878DEDF7}" srcOrd="0" destOrd="0" presId="urn:microsoft.com/office/officeart/2005/8/layout/cycle2"/>
    <dgm:cxn modelId="{F0CA68B4-56F7-4D63-9D25-A55D02B50DBF}" type="presOf" srcId="{A445F5B2-A4B7-4953-A0F2-178AC660FA10}" destId="{9EF5D312-425A-4E70-A5CB-6045E1CAE142}" srcOrd="0" destOrd="0" presId="urn:microsoft.com/office/officeart/2005/8/layout/cycle2"/>
    <dgm:cxn modelId="{0BD0E44E-646B-42B5-B43D-1E4A2C7D5034}" type="presOf" srcId="{3C6287B4-D90F-4192-A718-23811FF9829F}" destId="{2B88DE34-D7C0-4D62-84A4-C9DE00F29453}" srcOrd="0" destOrd="0" presId="urn:microsoft.com/office/officeart/2005/8/layout/cycle2"/>
    <dgm:cxn modelId="{4A8520C0-41EE-4308-8324-6ED3E8A0C96B}" type="presOf" srcId="{0E273DD8-2B82-461D-B33A-DEB22A711DE0}" destId="{6E5ED02A-8907-4954-9DA9-E7C8DD975F24}" srcOrd="1" destOrd="0" presId="urn:microsoft.com/office/officeart/2005/8/layout/cycle2"/>
    <dgm:cxn modelId="{EA2AA24C-B0DB-4BC1-B5EE-9AC19E523C79}" type="presOf" srcId="{6D3E7B29-11D9-4353-ABCB-15E5B7590275}" destId="{58A88E1D-9C05-40AB-8E10-91F45865F903}" srcOrd="0" destOrd="0" presId="urn:microsoft.com/office/officeart/2005/8/layout/cycle2"/>
    <dgm:cxn modelId="{3F04C202-A8AD-43A7-BB64-04569005DDAE}" type="presOf" srcId="{A08E3A32-0A31-46B1-8A6B-9AC218ECD41D}" destId="{8A81C64C-CD61-488F-8A8A-5801F4BD4108}" srcOrd="1" destOrd="0" presId="urn:microsoft.com/office/officeart/2005/8/layout/cycle2"/>
    <dgm:cxn modelId="{996470AF-9B07-4585-A4BD-7E86E9EA40F2}" srcId="{6D3E7B29-11D9-4353-ABCB-15E5B7590275}" destId="{2A2E7B81-6325-49C8-A83E-2724047FD1A8}" srcOrd="2" destOrd="0" parTransId="{F9AE9E4B-4A60-41E4-86CE-8B69E4430BC5}" sibTransId="{3C6287B4-D90F-4192-A718-23811FF9829F}"/>
    <dgm:cxn modelId="{80CC1974-D9C7-4F1D-8674-98FAA054D9E8}" srcId="{6D3E7B29-11D9-4353-ABCB-15E5B7590275}" destId="{E1C5261F-0DCA-4387-BE13-3A5B2A4EA6C5}" srcOrd="3" destOrd="0" parTransId="{75430BB3-776D-4984-9D3E-FAF9C4A8451A}" sibTransId="{9E104A1E-EB0F-4149-B08D-9C8598378BB8}"/>
    <dgm:cxn modelId="{DF596BD4-975D-46F2-A7B0-B915418901B2}" srcId="{6D3E7B29-11D9-4353-ABCB-15E5B7590275}" destId="{F9E55F56-AC1A-499F-86A5-360F1565FCEF}" srcOrd="1" destOrd="0" parTransId="{64D467E9-9335-42A3-B790-905519E30FE2}" sibTransId="{662FE884-41CD-4ED3-9670-AC5AC2028A25}"/>
    <dgm:cxn modelId="{79DD1950-0C13-4F2B-824C-3A2708C5535C}" type="presOf" srcId="{AE0C0AA3-A78E-4CCF-BD92-6275D1D371A5}" destId="{4C708DF3-830E-4CF4-AA4E-C483CFA0521E}" srcOrd="1" destOrd="0" presId="urn:microsoft.com/office/officeart/2005/8/layout/cycle2"/>
    <dgm:cxn modelId="{F1EC1AA6-03E4-44DD-AC6E-8F1E721760EA}" type="presOf" srcId="{0E273DD8-2B82-461D-B33A-DEB22A711DE0}" destId="{D2F1A3FB-0AFC-4C9C-8392-3DAC64496B0C}" srcOrd="0" destOrd="0" presId="urn:microsoft.com/office/officeart/2005/8/layout/cycle2"/>
    <dgm:cxn modelId="{CF61AC38-6799-4133-8C51-95C45A644CA2}" type="presOf" srcId="{2A2E7B81-6325-49C8-A83E-2724047FD1A8}" destId="{84D21038-10CD-4474-BFA3-81C015030FFB}" srcOrd="0" destOrd="0" presId="urn:microsoft.com/office/officeart/2005/8/layout/cycle2"/>
    <dgm:cxn modelId="{E6C839C9-CCDF-4CD6-A150-30B344FC6D23}" type="presOf" srcId="{C33D65CF-B037-4CE2-A4E3-5900E4C0CB68}" destId="{638EB372-88F0-49A4-B0F6-8C09D5A1CD52}" srcOrd="0" destOrd="0" presId="urn:microsoft.com/office/officeart/2005/8/layout/cycle2"/>
    <dgm:cxn modelId="{C56A424A-4178-41E5-8347-D5FE7F6D2872}" type="presOf" srcId="{662FE884-41CD-4ED3-9670-AC5AC2028A25}" destId="{9827120E-6098-4678-AF9C-333478DA4F1D}" srcOrd="1" destOrd="0" presId="urn:microsoft.com/office/officeart/2005/8/layout/cycle2"/>
    <dgm:cxn modelId="{FDF5F1E7-E568-4F42-90F5-7A616D65A838}" srcId="{6D3E7B29-11D9-4353-ABCB-15E5B7590275}" destId="{A445F5B2-A4B7-4953-A0F2-178AC660FA10}" srcOrd="5" destOrd="0" parTransId="{68A31FE2-1E28-4B51-AF6A-1E118F1AD096}" sibTransId="{A08E3A32-0A31-46B1-8A6B-9AC218ECD41D}"/>
    <dgm:cxn modelId="{0CA6B280-E67F-4BF8-BAC6-B95FBE704033}" type="presOf" srcId="{3C6287B4-D90F-4192-A718-23811FF9829F}" destId="{CE6A770C-C0EE-475C-A3D6-E3A6528D7251}" srcOrd="1" destOrd="0" presId="urn:microsoft.com/office/officeart/2005/8/layout/cycle2"/>
    <dgm:cxn modelId="{670E79E9-F129-4882-B9EF-13C6E3C017AA}" type="presOf" srcId="{DB5A7221-3D1B-4558-AE2D-BED3F516E27E}" destId="{60F0C24C-0811-4879-8994-0361ACC5E556}" srcOrd="0" destOrd="0" presId="urn:microsoft.com/office/officeart/2005/8/layout/cycle2"/>
    <dgm:cxn modelId="{BD6C7C7A-DAF3-4F73-A27F-43CE757CFDF1}" srcId="{6D3E7B29-11D9-4353-ABCB-15E5B7590275}" destId="{C33D65CF-B037-4CE2-A4E3-5900E4C0CB68}" srcOrd="4" destOrd="0" parTransId="{D3206689-0354-47E4-B95F-0FC003CFC40B}" sibTransId="{AE0C0AA3-A78E-4CCF-BD92-6275D1D371A5}"/>
    <dgm:cxn modelId="{BCF4EF10-463C-4255-B620-A37AD7E750E0}" srcId="{6D3E7B29-11D9-4353-ABCB-15E5B7590275}" destId="{DB5A7221-3D1B-4558-AE2D-BED3F516E27E}" srcOrd="0" destOrd="0" parTransId="{BBF61A3C-D2CA-4D8D-842A-625C7BC98E10}" sibTransId="{0E273DD8-2B82-461D-B33A-DEB22A711DE0}"/>
    <dgm:cxn modelId="{5FCE30DF-6487-4A2A-9D04-00A85378778A}" type="presParOf" srcId="{58A88E1D-9C05-40AB-8E10-91F45865F903}" destId="{60F0C24C-0811-4879-8994-0361ACC5E556}" srcOrd="0" destOrd="0" presId="urn:microsoft.com/office/officeart/2005/8/layout/cycle2"/>
    <dgm:cxn modelId="{521A5938-1079-452E-8E80-0F9DD7534103}" type="presParOf" srcId="{58A88E1D-9C05-40AB-8E10-91F45865F903}" destId="{D2F1A3FB-0AFC-4C9C-8392-3DAC64496B0C}" srcOrd="1" destOrd="0" presId="urn:microsoft.com/office/officeart/2005/8/layout/cycle2"/>
    <dgm:cxn modelId="{78D23639-011A-460C-9BD9-0C65758599F4}" type="presParOf" srcId="{D2F1A3FB-0AFC-4C9C-8392-3DAC64496B0C}" destId="{6E5ED02A-8907-4954-9DA9-E7C8DD975F24}" srcOrd="0" destOrd="0" presId="urn:microsoft.com/office/officeart/2005/8/layout/cycle2"/>
    <dgm:cxn modelId="{AB2240D5-123B-4DE3-9546-2C3F2F83DE69}" type="presParOf" srcId="{58A88E1D-9C05-40AB-8E10-91F45865F903}" destId="{F0491F4A-BA7E-4743-A6E3-488D6069162C}" srcOrd="2" destOrd="0" presId="urn:microsoft.com/office/officeart/2005/8/layout/cycle2"/>
    <dgm:cxn modelId="{5CABB5A7-472E-4FD4-94D7-5A27D4C96817}" type="presParOf" srcId="{58A88E1D-9C05-40AB-8E10-91F45865F903}" destId="{E77BEC57-32DF-462B-B52B-8B12C11808A5}" srcOrd="3" destOrd="0" presId="urn:microsoft.com/office/officeart/2005/8/layout/cycle2"/>
    <dgm:cxn modelId="{21E3B97C-22FA-4A37-BB20-D7770A9BFA25}" type="presParOf" srcId="{E77BEC57-32DF-462B-B52B-8B12C11808A5}" destId="{9827120E-6098-4678-AF9C-333478DA4F1D}" srcOrd="0" destOrd="0" presId="urn:microsoft.com/office/officeart/2005/8/layout/cycle2"/>
    <dgm:cxn modelId="{B950C444-224D-4B78-AB40-73E8C36572E0}" type="presParOf" srcId="{58A88E1D-9C05-40AB-8E10-91F45865F903}" destId="{84D21038-10CD-4474-BFA3-81C015030FFB}" srcOrd="4" destOrd="0" presId="urn:microsoft.com/office/officeart/2005/8/layout/cycle2"/>
    <dgm:cxn modelId="{8CC40E62-4A07-462C-B4D6-CB13873CAD5B}" type="presParOf" srcId="{58A88E1D-9C05-40AB-8E10-91F45865F903}" destId="{2B88DE34-D7C0-4D62-84A4-C9DE00F29453}" srcOrd="5" destOrd="0" presId="urn:microsoft.com/office/officeart/2005/8/layout/cycle2"/>
    <dgm:cxn modelId="{D015213F-BF21-4F66-A952-21118D7AF970}" type="presParOf" srcId="{2B88DE34-D7C0-4D62-84A4-C9DE00F29453}" destId="{CE6A770C-C0EE-475C-A3D6-E3A6528D7251}" srcOrd="0" destOrd="0" presId="urn:microsoft.com/office/officeart/2005/8/layout/cycle2"/>
    <dgm:cxn modelId="{67991536-C8B5-4B5C-980D-E85055C385EE}" type="presParOf" srcId="{58A88E1D-9C05-40AB-8E10-91F45865F903}" destId="{5FC224EB-7417-424E-BB25-5D529E8A35AC}" srcOrd="6" destOrd="0" presId="urn:microsoft.com/office/officeart/2005/8/layout/cycle2"/>
    <dgm:cxn modelId="{0A484360-3FC4-4D37-8AC5-208FEA4F645E}" type="presParOf" srcId="{58A88E1D-9C05-40AB-8E10-91F45865F903}" destId="{4E268A43-F1A9-460F-9464-172D7DD1E384}" srcOrd="7" destOrd="0" presId="urn:microsoft.com/office/officeart/2005/8/layout/cycle2"/>
    <dgm:cxn modelId="{2BCFB1C3-ED17-4E12-9E6E-6D1643909E27}" type="presParOf" srcId="{4E268A43-F1A9-460F-9464-172D7DD1E384}" destId="{B4EDF691-A09A-4BB1-94FD-019107C6127E}" srcOrd="0" destOrd="0" presId="urn:microsoft.com/office/officeart/2005/8/layout/cycle2"/>
    <dgm:cxn modelId="{3B793669-52B1-4DBC-BEFD-C414B25FEFEE}" type="presParOf" srcId="{58A88E1D-9C05-40AB-8E10-91F45865F903}" destId="{638EB372-88F0-49A4-B0F6-8C09D5A1CD52}" srcOrd="8" destOrd="0" presId="urn:microsoft.com/office/officeart/2005/8/layout/cycle2"/>
    <dgm:cxn modelId="{95E15DA0-3B0D-4EEF-B550-9902F8E5AFF9}" type="presParOf" srcId="{58A88E1D-9C05-40AB-8E10-91F45865F903}" destId="{F8DDF580-8291-4C9F-A680-5E6C878DEDF7}" srcOrd="9" destOrd="0" presId="urn:microsoft.com/office/officeart/2005/8/layout/cycle2"/>
    <dgm:cxn modelId="{3E1427A4-0EEC-4085-8EDC-7FBB2ACDC7A0}" type="presParOf" srcId="{F8DDF580-8291-4C9F-A680-5E6C878DEDF7}" destId="{4C708DF3-830E-4CF4-AA4E-C483CFA0521E}" srcOrd="0" destOrd="0" presId="urn:microsoft.com/office/officeart/2005/8/layout/cycle2"/>
    <dgm:cxn modelId="{75CEE0C8-B69E-45FB-BAF9-C9CB5B7AB133}" type="presParOf" srcId="{58A88E1D-9C05-40AB-8E10-91F45865F903}" destId="{9EF5D312-425A-4E70-A5CB-6045E1CAE142}" srcOrd="10" destOrd="0" presId="urn:microsoft.com/office/officeart/2005/8/layout/cycle2"/>
    <dgm:cxn modelId="{06B838E7-67E9-4AAD-83FF-60572FE3AAEC}" type="presParOf" srcId="{58A88E1D-9C05-40AB-8E10-91F45865F903}" destId="{FBDCEDB6-D8EE-495E-821A-A561EC7B47CB}" srcOrd="11" destOrd="0" presId="urn:microsoft.com/office/officeart/2005/8/layout/cycle2"/>
    <dgm:cxn modelId="{4725A8ED-865C-4935-B9EF-1F19808985AD}" type="presParOf" srcId="{FBDCEDB6-D8EE-495E-821A-A561EC7B47CB}" destId="{8A81C64C-CD61-488F-8A8A-5801F4BD410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94AB83-1D7B-4505-A93C-527AAB75A324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D50B99C-88DA-409A-B71A-C97AD82929A5}">
      <dgm:prSet phldrT="[Text]"/>
      <dgm:spPr>
        <a:solidFill>
          <a:srgbClr val="FF0000"/>
        </a:solidFill>
      </dgm:spPr>
      <dgm:t>
        <a:bodyPr/>
        <a:lstStyle/>
        <a:p>
          <a:r>
            <a:rPr lang="de-DE" dirty="0" smtClean="0"/>
            <a:t>Facebook: Datenschutz</a:t>
          </a:r>
          <a:endParaRPr lang="de-DE" dirty="0"/>
        </a:p>
      </dgm:t>
    </dgm:pt>
    <dgm:pt modelId="{1CA09561-698A-4126-A315-095EC7D44F42}" type="parTrans" cxnId="{6C1180C2-F9A9-4395-998F-C91CDECE8EF0}">
      <dgm:prSet/>
      <dgm:spPr/>
      <dgm:t>
        <a:bodyPr/>
        <a:lstStyle/>
        <a:p>
          <a:endParaRPr lang="de-DE"/>
        </a:p>
      </dgm:t>
    </dgm:pt>
    <dgm:pt modelId="{E3EC05FB-6738-4F9C-A29C-8787A8A7E973}" type="sibTrans" cxnId="{6C1180C2-F9A9-4395-998F-C91CDECE8EF0}">
      <dgm:prSet/>
      <dgm:spPr/>
      <dgm:t>
        <a:bodyPr/>
        <a:lstStyle/>
        <a:p>
          <a:endParaRPr lang="de-DE"/>
        </a:p>
      </dgm:t>
    </dgm:pt>
    <dgm:pt modelId="{E2B680C2-3CAF-4692-9E38-AF10005B44A0}">
      <dgm:prSet phldrT="[Text]"/>
      <dgm:spPr>
        <a:solidFill>
          <a:srgbClr val="00B050"/>
        </a:solidFill>
      </dgm:spPr>
      <dgm:t>
        <a:bodyPr/>
        <a:lstStyle/>
        <a:p>
          <a:r>
            <a:rPr lang="de-DE" dirty="0" smtClean="0"/>
            <a:t>Facebook: „Warum hat Stadt X noch keine Seite?“ (Rheinische Post)</a:t>
          </a:r>
          <a:endParaRPr lang="de-DE" dirty="0"/>
        </a:p>
      </dgm:t>
    </dgm:pt>
    <dgm:pt modelId="{0BE6DE76-D0AA-4C31-9B76-93D57A329CDD}" type="parTrans" cxnId="{C21BAD4A-431D-4A1B-8426-7A3C30657188}">
      <dgm:prSet/>
      <dgm:spPr/>
      <dgm:t>
        <a:bodyPr/>
        <a:lstStyle/>
        <a:p>
          <a:endParaRPr lang="de-DE"/>
        </a:p>
      </dgm:t>
    </dgm:pt>
    <dgm:pt modelId="{B7CE2367-0D6C-44DF-AE75-021D213A2E8B}" type="sibTrans" cxnId="{C21BAD4A-431D-4A1B-8426-7A3C30657188}">
      <dgm:prSet/>
      <dgm:spPr/>
      <dgm:t>
        <a:bodyPr/>
        <a:lstStyle/>
        <a:p>
          <a:endParaRPr lang="de-DE"/>
        </a:p>
      </dgm:t>
    </dgm:pt>
    <dgm:pt modelId="{E0940E13-D8AA-4E8A-A156-DF676D84CCF8}" type="pres">
      <dgm:prSet presAssocID="{0C94AB83-1D7B-4505-A93C-527AAB75A3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A143F4A-D1CA-4F17-A9EE-3A17B0377496}" type="pres">
      <dgm:prSet presAssocID="{8D50B99C-88DA-409A-B71A-C97AD82929A5}" presName="arrow" presStyleLbl="node1" presStyleIdx="0" presStyleCnt="2" custScaleY="100059" custRadScaleRad="87148" custRadScaleInc="2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CE3A1D-CBEE-4242-A42A-8DB38448F5F3}" type="pres">
      <dgm:prSet presAssocID="{E2B680C2-3CAF-4692-9E38-AF10005B44A0}" presName="arrow" presStyleLbl="node1" presStyleIdx="1" presStyleCnt="2" custRadScaleRad="87679" custRadScaleInc="-2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C1180C2-F9A9-4395-998F-C91CDECE8EF0}" srcId="{0C94AB83-1D7B-4505-A93C-527AAB75A324}" destId="{8D50B99C-88DA-409A-B71A-C97AD82929A5}" srcOrd="0" destOrd="0" parTransId="{1CA09561-698A-4126-A315-095EC7D44F42}" sibTransId="{E3EC05FB-6738-4F9C-A29C-8787A8A7E973}"/>
    <dgm:cxn modelId="{D60C16AF-29E4-4AD0-BB32-155631BB0860}" type="presOf" srcId="{0C94AB83-1D7B-4505-A93C-527AAB75A324}" destId="{E0940E13-D8AA-4E8A-A156-DF676D84CCF8}" srcOrd="0" destOrd="0" presId="urn:microsoft.com/office/officeart/2005/8/layout/arrow1"/>
    <dgm:cxn modelId="{F27BB15A-99BA-4CE0-AF9C-138FB326E4A5}" type="presOf" srcId="{E2B680C2-3CAF-4692-9E38-AF10005B44A0}" destId="{12CE3A1D-CBEE-4242-A42A-8DB38448F5F3}" srcOrd="0" destOrd="0" presId="urn:microsoft.com/office/officeart/2005/8/layout/arrow1"/>
    <dgm:cxn modelId="{C21BAD4A-431D-4A1B-8426-7A3C30657188}" srcId="{0C94AB83-1D7B-4505-A93C-527AAB75A324}" destId="{E2B680C2-3CAF-4692-9E38-AF10005B44A0}" srcOrd="1" destOrd="0" parTransId="{0BE6DE76-D0AA-4C31-9B76-93D57A329CDD}" sibTransId="{B7CE2367-0D6C-44DF-AE75-021D213A2E8B}"/>
    <dgm:cxn modelId="{6D1F4A55-8A69-43ED-8FBA-5B3F157F2070}" type="presOf" srcId="{8D50B99C-88DA-409A-B71A-C97AD82929A5}" destId="{2A143F4A-D1CA-4F17-A9EE-3A17B0377496}" srcOrd="0" destOrd="0" presId="urn:microsoft.com/office/officeart/2005/8/layout/arrow1"/>
    <dgm:cxn modelId="{160C6D8F-F8AE-4259-A21D-1D55B28BFEE7}" type="presParOf" srcId="{E0940E13-D8AA-4E8A-A156-DF676D84CCF8}" destId="{2A143F4A-D1CA-4F17-A9EE-3A17B0377496}" srcOrd="0" destOrd="0" presId="urn:microsoft.com/office/officeart/2005/8/layout/arrow1"/>
    <dgm:cxn modelId="{78AA1AA5-1A79-4D38-9988-F40A080DFDF0}" type="presParOf" srcId="{E0940E13-D8AA-4E8A-A156-DF676D84CCF8}" destId="{12CE3A1D-CBEE-4242-A42A-8DB38448F5F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CFAA8F-A660-4A0C-ADB5-5DFC887CD081}" type="doc">
      <dgm:prSet loTypeId="urn:microsoft.com/office/officeart/2009/layout/CirclePicture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5DAFA7A-ECC6-4A6B-8922-362B6F898741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A80199F0-6250-4A65-8C27-48FF8AFFA010}" type="parTrans" cxnId="{34355E6A-5B19-4C80-9230-6ACA6A4207D0}">
      <dgm:prSet/>
      <dgm:spPr/>
      <dgm:t>
        <a:bodyPr/>
        <a:lstStyle/>
        <a:p>
          <a:endParaRPr lang="de-DE"/>
        </a:p>
      </dgm:t>
    </dgm:pt>
    <dgm:pt modelId="{B9766121-7702-4A64-B5CB-862C0BB98167}" type="sibTrans" cxnId="{34355E6A-5B19-4C80-9230-6ACA6A4207D0}">
      <dgm:prSet/>
      <dgm:spPr/>
      <dgm:t>
        <a:bodyPr/>
        <a:lstStyle/>
        <a:p>
          <a:endParaRPr lang="de-DE"/>
        </a:p>
      </dgm:t>
    </dgm:pt>
    <dgm:pt modelId="{89B9DB62-77EE-458D-A6C9-67ABD1CC288F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46D6E81F-A2E3-4647-9E07-D1D2B3060C0E}" type="parTrans" cxnId="{342654D5-1E2A-4B1E-9F07-42EB80EA6ECC}">
      <dgm:prSet/>
      <dgm:spPr/>
      <dgm:t>
        <a:bodyPr/>
        <a:lstStyle/>
        <a:p>
          <a:endParaRPr lang="de-DE"/>
        </a:p>
      </dgm:t>
    </dgm:pt>
    <dgm:pt modelId="{4D50A759-46C2-4B45-AE0A-7872C9857F37}" type="sibTrans" cxnId="{342654D5-1E2A-4B1E-9F07-42EB80EA6ECC}">
      <dgm:prSet/>
      <dgm:spPr/>
      <dgm:t>
        <a:bodyPr/>
        <a:lstStyle/>
        <a:p>
          <a:endParaRPr lang="de-DE"/>
        </a:p>
      </dgm:t>
    </dgm:pt>
    <dgm:pt modelId="{EEE9088A-1C12-4AD7-B9F9-6F8C2EF98FB3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0D62BABA-F16A-4CBC-865C-728800A32151}" type="parTrans" cxnId="{1C524793-B2C6-44FA-BC9E-3F6C3EC55401}">
      <dgm:prSet/>
      <dgm:spPr/>
      <dgm:t>
        <a:bodyPr/>
        <a:lstStyle/>
        <a:p>
          <a:endParaRPr lang="de-DE"/>
        </a:p>
      </dgm:t>
    </dgm:pt>
    <dgm:pt modelId="{51C5E0DB-9F18-41C2-8699-A758DE9D0CA0}" type="sibTrans" cxnId="{1C524793-B2C6-44FA-BC9E-3F6C3EC55401}">
      <dgm:prSet/>
      <dgm:spPr/>
      <dgm:t>
        <a:bodyPr/>
        <a:lstStyle/>
        <a:p>
          <a:endParaRPr lang="de-DE"/>
        </a:p>
      </dgm:t>
    </dgm:pt>
    <dgm:pt modelId="{7F5DA28C-CD1F-46E0-A94A-FDE8A3288345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6B0E2A20-48F4-4E17-A44B-22A600F95BA5}" type="parTrans" cxnId="{6501672D-8711-4385-A9DA-558CCA82D01C}">
      <dgm:prSet/>
      <dgm:spPr/>
      <dgm:t>
        <a:bodyPr/>
        <a:lstStyle/>
        <a:p>
          <a:endParaRPr lang="de-DE"/>
        </a:p>
      </dgm:t>
    </dgm:pt>
    <dgm:pt modelId="{DDDAEDC1-7718-4F7F-B93D-E7AC1A794BDB}" type="sibTrans" cxnId="{6501672D-8711-4385-A9DA-558CCA82D01C}">
      <dgm:prSet/>
      <dgm:spPr/>
      <dgm:t>
        <a:bodyPr/>
        <a:lstStyle/>
        <a:p>
          <a:endParaRPr lang="de-DE"/>
        </a:p>
      </dgm:t>
    </dgm:pt>
    <dgm:pt modelId="{925BD3E5-F4FA-4626-87D6-968496E5F191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B3095060-0A11-4763-A3F0-F19B6D2D18D5}" type="parTrans" cxnId="{8A1736C9-674A-4476-9F30-9A0A4C9BEF5B}">
      <dgm:prSet/>
      <dgm:spPr/>
      <dgm:t>
        <a:bodyPr/>
        <a:lstStyle/>
        <a:p>
          <a:endParaRPr lang="de-DE"/>
        </a:p>
      </dgm:t>
    </dgm:pt>
    <dgm:pt modelId="{05B5355C-01DC-4AC8-92C1-CB3A4424CB66}" type="sibTrans" cxnId="{8A1736C9-674A-4476-9F30-9A0A4C9BEF5B}">
      <dgm:prSet/>
      <dgm:spPr/>
      <dgm:t>
        <a:bodyPr/>
        <a:lstStyle/>
        <a:p>
          <a:endParaRPr lang="de-DE"/>
        </a:p>
      </dgm:t>
    </dgm:pt>
    <dgm:pt modelId="{5D1EEB06-DCC1-4E6B-B113-7DCACEC362C5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50F4B52E-28D9-4D55-83D6-3FC1C9FBEFDA}" type="parTrans" cxnId="{84DD77BF-C72C-4600-B220-5E74F5796C37}">
      <dgm:prSet/>
      <dgm:spPr/>
      <dgm:t>
        <a:bodyPr/>
        <a:lstStyle/>
        <a:p>
          <a:endParaRPr lang="de-DE"/>
        </a:p>
      </dgm:t>
    </dgm:pt>
    <dgm:pt modelId="{772601F3-8DD0-478F-B6FD-E1D4B7FB7DCF}" type="sibTrans" cxnId="{84DD77BF-C72C-4600-B220-5E74F5796C37}">
      <dgm:prSet/>
      <dgm:spPr/>
      <dgm:t>
        <a:bodyPr/>
        <a:lstStyle/>
        <a:p>
          <a:endParaRPr lang="de-DE"/>
        </a:p>
      </dgm:t>
    </dgm:pt>
    <dgm:pt modelId="{B9DFB10D-3556-40E5-8472-8329FE0CBA3C}" type="pres">
      <dgm:prSet presAssocID="{C7CFAA8F-A660-4A0C-ADB5-5DFC887CD0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23767A6A-93F9-429D-B71B-07BE12AE1C7D}" type="pres">
      <dgm:prSet presAssocID="{C5DAFA7A-ECC6-4A6B-8922-362B6F898741}" presName="hierRoot1" presStyleCnt="0"/>
      <dgm:spPr/>
    </dgm:pt>
    <dgm:pt modelId="{0F4DFF05-8704-4762-B836-B425BCF5CFFB}" type="pres">
      <dgm:prSet presAssocID="{C5DAFA7A-ECC6-4A6B-8922-362B6F898741}" presName="composite" presStyleCnt="0"/>
      <dgm:spPr/>
    </dgm:pt>
    <dgm:pt modelId="{FE9851BE-FD52-414E-B1BD-EEDC2D73677F}" type="pres">
      <dgm:prSet presAssocID="{C5DAFA7A-ECC6-4A6B-8922-362B6F898741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e-DE"/>
        </a:p>
      </dgm:t>
    </dgm:pt>
    <dgm:pt modelId="{DCE1B16D-51B5-4522-A520-F610D029A8EE}" type="pres">
      <dgm:prSet presAssocID="{C5DAFA7A-ECC6-4A6B-8922-362B6F898741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F517D50-9E2A-48C9-8B5A-7E375311B0D0}" type="pres">
      <dgm:prSet presAssocID="{C5DAFA7A-ECC6-4A6B-8922-362B6F898741}" presName="hierChild2" presStyleCnt="0"/>
      <dgm:spPr/>
    </dgm:pt>
    <dgm:pt modelId="{13010379-F943-43A3-A291-069C60ACD824}" type="pres">
      <dgm:prSet presAssocID="{46D6E81F-A2E3-4647-9E07-D1D2B3060C0E}" presName="Name10" presStyleLbl="parChTrans1D2" presStyleIdx="0" presStyleCnt="2"/>
      <dgm:spPr/>
      <dgm:t>
        <a:bodyPr/>
        <a:lstStyle/>
        <a:p>
          <a:endParaRPr lang="de-DE"/>
        </a:p>
      </dgm:t>
    </dgm:pt>
    <dgm:pt modelId="{DABDC5CC-6039-4203-AFF3-7EEE2CB98EDA}" type="pres">
      <dgm:prSet presAssocID="{89B9DB62-77EE-458D-A6C9-67ABD1CC288F}" presName="hierRoot2" presStyleCnt="0"/>
      <dgm:spPr/>
    </dgm:pt>
    <dgm:pt modelId="{2F964E84-0B39-4200-B081-802510022D06}" type="pres">
      <dgm:prSet presAssocID="{89B9DB62-77EE-458D-A6C9-67ABD1CC288F}" presName="composite2" presStyleCnt="0"/>
      <dgm:spPr/>
    </dgm:pt>
    <dgm:pt modelId="{2F6CE7B6-B2BB-4EFA-860B-839233902608}" type="pres">
      <dgm:prSet presAssocID="{89B9DB62-77EE-458D-A6C9-67ABD1CC288F}" presName="image2" presStyleLbl="node2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e-DE"/>
        </a:p>
      </dgm:t>
    </dgm:pt>
    <dgm:pt modelId="{00B81297-3BDD-4CBC-8556-66084D47191F}" type="pres">
      <dgm:prSet presAssocID="{89B9DB62-77EE-458D-A6C9-67ABD1CC288F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4DD3E41-3E7C-48FA-83FF-5455B9C95666}" type="pres">
      <dgm:prSet presAssocID="{89B9DB62-77EE-458D-A6C9-67ABD1CC288F}" presName="hierChild3" presStyleCnt="0"/>
      <dgm:spPr/>
    </dgm:pt>
    <dgm:pt modelId="{E05DB838-AE96-4EB3-BED1-0F0B657750EC}" type="pres">
      <dgm:prSet presAssocID="{0D62BABA-F16A-4CBC-865C-728800A32151}" presName="Name17" presStyleLbl="parChTrans1D3" presStyleIdx="0" presStyleCnt="3"/>
      <dgm:spPr/>
      <dgm:t>
        <a:bodyPr/>
        <a:lstStyle/>
        <a:p>
          <a:endParaRPr lang="de-DE"/>
        </a:p>
      </dgm:t>
    </dgm:pt>
    <dgm:pt modelId="{89BF9491-3AF1-4411-8797-C4248C752A30}" type="pres">
      <dgm:prSet presAssocID="{EEE9088A-1C12-4AD7-B9F9-6F8C2EF98FB3}" presName="hierRoot3" presStyleCnt="0"/>
      <dgm:spPr/>
    </dgm:pt>
    <dgm:pt modelId="{DE1CFB6B-F8E9-4F1F-BB03-BEB72AB3F8E2}" type="pres">
      <dgm:prSet presAssocID="{EEE9088A-1C12-4AD7-B9F9-6F8C2EF98FB3}" presName="composite3" presStyleCnt="0"/>
      <dgm:spPr/>
    </dgm:pt>
    <dgm:pt modelId="{2265813A-6252-4E55-A4C2-1E19DE462ABA}" type="pres">
      <dgm:prSet presAssocID="{EEE9088A-1C12-4AD7-B9F9-6F8C2EF98FB3}" presName="image3" presStyleLbl="node3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e-DE"/>
        </a:p>
      </dgm:t>
    </dgm:pt>
    <dgm:pt modelId="{CCA101E1-2B94-4ADD-B35B-BABE45ABB810}" type="pres">
      <dgm:prSet presAssocID="{EEE9088A-1C12-4AD7-B9F9-6F8C2EF98FB3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970FA6C-0C51-4AFB-BB81-163628F39424}" type="pres">
      <dgm:prSet presAssocID="{EEE9088A-1C12-4AD7-B9F9-6F8C2EF98FB3}" presName="hierChild4" presStyleCnt="0"/>
      <dgm:spPr/>
    </dgm:pt>
    <dgm:pt modelId="{69F3E7B8-FFF2-44DA-BA2B-DE96473A7F42}" type="pres">
      <dgm:prSet presAssocID="{6B0E2A20-48F4-4E17-A44B-22A600F95BA5}" presName="Name17" presStyleLbl="parChTrans1D3" presStyleIdx="1" presStyleCnt="3"/>
      <dgm:spPr/>
      <dgm:t>
        <a:bodyPr/>
        <a:lstStyle/>
        <a:p>
          <a:endParaRPr lang="de-DE"/>
        </a:p>
      </dgm:t>
    </dgm:pt>
    <dgm:pt modelId="{6549A955-B69D-4C6D-9CA5-4255E05D9AB8}" type="pres">
      <dgm:prSet presAssocID="{7F5DA28C-CD1F-46E0-A94A-FDE8A3288345}" presName="hierRoot3" presStyleCnt="0"/>
      <dgm:spPr/>
    </dgm:pt>
    <dgm:pt modelId="{37765788-2990-498E-A6A5-3771EC3305F4}" type="pres">
      <dgm:prSet presAssocID="{7F5DA28C-CD1F-46E0-A94A-FDE8A3288345}" presName="composite3" presStyleCnt="0"/>
      <dgm:spPr/>
    </dgm:pt>
    <dgm:pt modelId="{F42F7286-1B5D-407F-973E-123B1A26DE68}" type="pres">
      <dgm:prSet presAssocID="{7F5DA28C-CD1F-46E0-A94A-FDE8A3288345}" presName="image3" presStyleLbl="node3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e-DE"/>
        </a:p>
      </dgm:t>
    </dgm:pt>
    <dgm:pt modelId="{EF10012D-100F-4D3C-BD61-79D9FFE72166}" type="pres">
      <dgm:prSet presAssocID="{7F5DA28C-CD1F-46E0-A94A-FDE8A3288345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5E53461-677C-4619-9E04-91840000E6F9}" type="pres">
      <dgm:prSet presAssocID="{7F5DA28C-CD1F-46E0-A94A-FDE8A3288345}" presName="hierChild4" presStyleCnt="0"/>
      <dgm:spPr/>
    </dgm:pt>
    <dgm:pt modelId="{DCFD5B36-EE3D-4E6E-B8A3-64910F05C129}" type="pres">
      <dgm:prSet presAssocID="{B3095060-0A11-4763-A3F0-F19B6D2D18D5}" presName="Name10" presStyleLbl="parChTrans1D2" presStyleIdx="1" presStyleCnt="2"/>
      <dgm:spPr/>
      <dgm:t>
        <a:bodyPr/>
        <a:lstStyle/>
        <a:p>
          <a:endParaRPr lang="de-DE"/>
        </a:p>
      </dgm:t>
    </dgm:pt>
    <dgm:pt modelId="{8E8D4ED6-83BB-4332-962F-E2CE21C578E1}" type="pres">
      <dgm:prSet presAssocID="{925BD3E5-F4FA-4626-87D6-968496E5F191}" presName="hierRoot2" presStyleCnt="0"/>
      <dgm:spPr/>
    </dgm:pt>
    <dgm:pt modelId="{C2032251-136A-438F-A402-2C4F02F1D933}" type="pres">
      <dgm:prSet presAssocID="{925BD3E5-F4FA-4626-87D6-968496E5F191}" presName="composite2" presStyleCnt="0"/>
      <dgm:spPr/>
    </dgm:pt>
    <dgm:pt modelId="{6EDA5465-BF00-4B5A-93F3-A22CFAA566DF}" type="pres">
      <dgm:prSet presAssocID="{925BD3E5-F4FA-4626-87D6-968496E5F191}" presName="image2" presStyleLbl="node2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e-DE"/>
        </a:p>
      </dgm:t>
    </dgm:pt>
    <dgm:pt modelId="{44A56807-C7DD-450B-A645-E8FE25038F01}" type="pres">
      <dgm:prSet presAssocID="{925BD3E5-F4FA-4626-87D6-968496E5F191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93F0BD8-E4FB-406B-A882-FEB509519FE5}" type="pres">
      <dgm:prSet presAssocID="{925BD3E5-F4FA-4626-87D6-968496E5F191}" presName="hierChild3" presStyleCnt="0"/>
      <dgm:spPr/>
    </dgm:pt>
    <dgm:pt modelId="{327DDA27-9D17-4736-8636-9905686E39C6}" type="pres">
      <dgm:prSet presAssocID="{50F4B52E-28D9-4D55-83D6-3FC1C9FBEFDA}" presName="Name17" presStyleLbl="parChTrans1D3" presStyleIdx="2" presStyleCnt="3"/>
      <dgm:spPr/>
      <dgm:t>
        <a:bodyPr/>
        <a:lstStyle/>
        <a:p>
          <a:endParaRPr lang="de-DE"/>
        </a:p>
      </dgm:t>
    </dgm:pt>
    <dgm:pt modelId="{610D1F89-450C-4B76-8CF1-9000952754A9}" type="pres">
      <dgm:prSet presAssocID="{5D1EEB06-DCC1-4E6B-B113-7DCACEC362C5}" presName="hierRoot3" presStyleCnt="0"/>
      <dgm:spPr/>
    </dgm:pt>
    <dgm:pt modelId="{94DCB032-AB35-423E-849B-662C45F44A6B}" type="pres">
      <dgm:prSet presAssocID="{5D1EEB06-DCC1-4E6B-B113-7DCACEC362C5}" presName="composite3" presStyleCnt="0"/>
      <dgm:spPr/>
    </dgm:pt>
    <dgm:pt modelId="{67D0C629-1C5E-46D1-A6B3-2B94BB9338E5}" type="pres">
      <dgm:prSet presAssocID="{5D1EEB06-DCC1-4E6B-B113-7DCACEC362C5}" presName="image3" presStyleLbl="node3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de-DE"/>
        </a:p>
      </dgm:t>
    </dgm:pt>
    <dgm:pt modelId="{4B6FE733-AFF5-4A3F-AE84-18D76E623F9E}" type="pres">
      <dgm:prSet presAssocID="{5D1EEB06-DCC1-4E6B-B113-7DCACEC362C5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3D2BDB-6C8A-40AB-8C8A-D63F155ED238}" type="pres">
      <dgm:prSet presAssocID="{5D1EEB06-DCC1-4E6B-B113-7DCACEC362C5}" presName="hierChild4" presStyleCnt="0"/>
      <dgm:spPr/>
    </dgm:pt>
  </dgm:ptLst>
  <dgm:cxnLst>
    <dgm:cxn modelId="{485D199A-8F46-44EE-BC43-D94EBE2B049F}" type="presOf" srcId="{7F5DA28C-CD1F-46E0-A94A-FDE8A3288345}" destId="{EF10012D-100F-4D3C-BD61-79D9FFE72166}" srcOrd="0" destOrd="0" presId="urn:microsoft.com/office/officeart/2009/layout/CirclePictureHierarchy"/>
    <dgm:cxn modelId="{34355E6A-5B19-4C80-9230-6ACA6A4207D0}" srcId="{C7CFAA8F-A660-4A0C-ADB5-5DFC887CD081}" destId="{C5DAFA7A-ECC6-4A6B-8922-362B6F898741}" srcOrd="0" destOrd="0" parTransId="{A80199F0-6250-4A65-8C27-48FF8AFFA010}" sibTransId="{B9766121-7702-4A64-B5CB-862C0BB98167}"/>
    <dgm:cxn modelId="{7348CB9E-63A9-4247-A72D-26205ACF4955}" type="presOf" srcId="{C7CFAA8F-A660-4A0C-ADB5-5DFC887CD081}" destId="{B9DFB10D-3556-40E5-8472-8329FE0CBA3C}" srcOrd="0" destOrd="0" presId="urn:microsoft.com/office/officeart/2009/layout/CirclePictureHierarchy"/>
    <dgm:cxn modelId="{1C15AAF8-3C5E-4262-8918-84A6E384B7D1}" type="presOf" srcId="{0D62BABA-F16A-4CBC-865C-728800A32151}" destId="{E05DB838-AE96-4EB3-BED1-0F0B657750EC}" srcOrd="0" destOrd="0" presId="urn:microsoft.com/office/officeart/2009/layout/CirclePictureHierarchy"/>
    <dgm:cxn modelId="{8A1736C9-674A-4476-9F30-9A0A4C9BEF5B}" srcId="{C5DAFA7A-ECC6-4A6B-8922-362B6F898741}" destId="{925BD3E5-F4FA-4626-87D6-968496E5F191}" srcOrd="1" destOrd="0" parTransId="{B3095060-0A11-4763-A3F0-F19B6D2D18D5}" sibTransId="{05B5355C-01DC-4AC8-92C1-CB3A4424CB66}"/>
    <dgm:cxn modelId="{A10F821C-6793-4306-B284-C3605E4F72BF}" type="presOf" srcId="{5D1EEB06-DCC1-4E6B-B113-7DCACEC362C5}" destId="{4B6FE733-AFF5-4A3F-AE84-18D76E623F9E}" srcOrd="0" destOrd="0" presId="urn:microsoft.com/office/officeart/2009/layout/CirclePictureHierarchy"/>
    <dgm:cxn modelId="{1C524793-B2C6-44FA-BC9E-3F6C3EC55401}" srcId="{89B9DB62-77EE-458D-A6C9-67ABD1CC288F}" destId="{EEE9088A-1C12-4AD7-B9F9-6F8C2EF98FB3}" srcOrd="0" destOrd="0" parTransId="{0D62BABA-F16A-4CBC-865C-728800A32151}" sibTransId="{51C5E0DB-9F18-41C2-8699-A758DE9D0CA0}"/>
    <dgm:cxn modelId="{51DA6B14-7961-43EA-B389-194D16AD4B54}" type="presOf" srcId="{B3095060-0A11-4763-A3F0-F19B6D2D18D5}" destId="{DCFD5B36-EE3D-4E6E-B8A3-64910F05C129}" srcOrd="0" destOrd="0" presId="urn:microsoft.com/office/officeart/2009/layout/CirclePictureHierarchy"/>
    <dgm:cxn modelId="{F8F829B9-8320-439D-B37F-032463E341F7}" type="presOf" srcId="{50F4B52E-28D9-4D55-83D6-3FC1C9FBEFDA}" destId="{327DDA27-9D17-4736-8636-9905686E39C6}" srcOrd="0" destOrd="0" presId="urn:microsoft.com/office/officeart/2009/layout/CirclePictureHierarchy"/>
    <dgm:cxn modelId="{766B6B80-B0D8-49BE-B5DA-4DAC0DADEB38}" type="presOf" srcId="{925BD3E5-F4FA-4626-87D6-968496E5F191}" destId="{44A56807-C7DD-450B-A645-E8FE25038F01}" srcOrd="0" destOrd="0" presId="urn:microsoft.com/office/officeart/2009/layout/CirclePictureHierarchy"/>
    <dgm:cxn modelId="{8B16B6CA-D9E6-4862-A2D8-4F71A79AA06B}" type="presOf" srcId="{C5DAFA7A-ECC6-4A6B-8922-362B6F898741}" destId="{DCE1B16D-51B5-4522-A520-F610D029A8EE}" srcOrd="0" destOrd="0" presId="urn:microsoft.com/office/officeart/2009/layout/CirclePictureHierarchy"/>
    <dgm:cxn modelId="{6501672D-8711-4385-A9DA-558CCA82D01C}" srcId="{89B9DB62-77EE-458D-A6C9-67ABD1CC288F}" destId="{7F5DA28C-CD1F-46E0-A94A-FDE8A3288345}" srcOrd="1" destOrd="0" parTransId="{6B0E2A20-48F4-4E17-A44B-22A600F95BA5}" sibTransId="{DDDAEDC1-7718-4F7F-B93D-E7AC1A794BDB}"/>
    <dgm:cxn modelId="{4E74AF44-60B5-43F4-ABF1-035EDBAA2F23}" type="presOf" srcId="{EEE9088A-1C12-4AD7-B9F9-6F8C2EF98FB3}" destId="{CCA101E1-2B94-4ADD-B35B-BABE45ABB810}" srcOrd="0" destOrd="0" presId="urn:microsoft.com/office/officeart/2009/layout/CirclePictureHierarchy"/>
    <dgm:cxn modelId="{2F283217-8DF6-4F96-904E-EDA142CA3CF5}" type="presOf" srcId="{46D6E81F-A2E3-4647-9E07-D1D2B3060C0E}" destId="{13010379-F943-43A3-A291-069C60ACD824}" srcOrd="0" destOrd="0" presId="urn:microsoft.com/office/officeart/2009/layout/CirclePictureHierarchy"/>
    <dgm:cxn modelId="{1608F62A-7B40-4127-962C-66D150F475AF}" type="presOf" srcId="{89B9DB62-77EE-458D-A6C9-67ABD1CC288F}" destId="{00B81297-3BDD-4CBC-8556-66084D47191F}" srcOrd="0" destOrd="0" presId="urn:microsoft.com/office/officeart/2009/layout/CirclePictureHierarchy"/>
    <dgm:cxn modelId="{27927092-FE84-44FD-8B19-DBA01F9E48EE}" type="presOf" srcId="{6B0E2A20-48F4-4E17-A44B-22A600F95BA5}" destId="{69F3E7B8-FFF2-44DA-BA2B-DE96473A7F42}" srcOrd="0" destOrd="0" presId="urn:microsoft.com/office/officeart/2009/layout/CirclePictureHierarchy"/>
    <dgm:cxn modelId="{84DD77BF-C72C-4600-B220-5E74F5796C37}" srcId="{925BD3E5-F4FA-4626-87D6-968496E5F191}" destId="{5D1EEB06-DCC1-4E6B-B113-7DCACEC362C5}" srcOrd="0" destOrd="0" parTransId="{50F4B52E-28D9-4D55-83D6-3FC1C9FBEFDA}" sibTransId="{772601F3-8DD0-478F-B6FD-E1D4B7FB7DCF}"/>
    <dgm:cxn modelId="{342654D5-1E2A-4B1E-9F07-42EB80EA6ECC}" srcId="{C5DAFA7A-ECC6-4A6B-8922-362B6F898741}" destId="{89B9DB62-77EE-458D-A6C9-67ABD1CC288F}" srcOrd="0" destOrd="0" parTransId="{46D6E81F-A2E3-4647-9E07-D1D2B3060C0E}" sibTransId="{4D50A759-46C2-4B45-AE0A-7872C9857F37}"/>
    <dgm:cxn modelId="{F3EA0129-47A2-42F6-8862-D4F8F414209F}" type="presParOf" srcId="{B9DFB10D-3556-40E5-8472-8329FE0CBA3C}" destId="{23767A6A-93F9-429D-B71B-07BE12AE1C7D}" srcOrd="0" destOrd="0" presId="urn:microsoft.com/office/officeart/2009/layout/CirclePictureHierarchy"/>
    <dgm:cxn modelId="{E10E1ECB-10A3-4908-9180-FCA8A39363CF}" type="presParOf" srcId="{23767A6A-93F9-429D-B71B-07BE12AE1C7D}" destId="{0F4DFF05-8704-4762-B836-B425BCF5CFFB}" srcOrd="0" destOrd="0" presId="urn:microsoft.com/office/officeart/2009/layout/CirclePictureHierarchy"/>
    <dgm:cxn modelId="{0A151B42-866B-4715-9710-FC14E6898E90}" type="presParOf" srcId="{0F4DFF05-8704-4762-B836-B425BCF5CFFB}" destId="{FE9851BE-FD52-414E-B1BD-EEDC2D73677F}" srcOrd="0" destOrd="0" presId="urn:microsoft.com/office/officeart/2009/layout/CirclePictureHierarchy"/>
    <dgm:cxn modelId="{63CF7FFF-AD37-41D4-99C9-CD036BBC0CBC}" type="presParOf" srcId="{0F4DFF05-8704-4762-B836-B425BCF5CFFB}" destId="{DCE1B16D-51B5-4522-A520-F610D029A8EE}" srcOrd="1" destOrd="0" presId="urn:microsoft.com/office/officeart/2009/layout/CirclePictureHierarchy"/>
    <dgm:cxn modelId="{0060FB44-4D9F-445F-805E-980C51F41DEE}" type="presParOf" srcId="{23767A6A-93F9-429D-B71B-07BE12AE1C7D}" destId="{AF517D50-9E2A-48C9-8B5A-7E375311B0D0}" srcOrd="1" destOrd="0" presId="urn:microsoft.com/office/officeart/2009/layout/CirclePictureHierarchy"/>
    <dgm:cxn modelId="{661B0E32-37BB-4CC8-8E10-AF4B76296E25}" type="presParOf" srcId="{AF517D50-9E2A-48C9-8B5A-7E375311B0D0}" destId="{13010379-F943-43A3-A291-069C60ACD824}" srcOrd="0" destOrd="0" presId="urn:microsoft.com/office/officeart/2009/layout/CirclePictureHierarchy"/>
    <dgm:cxn modelId="{F4A69A51-1C76-4D5F-B98B-208FDF4CCD80}" type="presParOf" srcId="{AF517D50-9E2A-48C9-8B5A-7E375311B0D0}" destId="{DABDC5CC-6039-4203-AFF3-7EEE2CB98EDA}" srcOrd="1" destOrd="0" presId="urn:microsoft.com/office/officeart/2009/layout/CirclePictureHierarchy"/>
    <dgm:cxn modelId="{6C52C6AA-98D0-4515-A4BF-48EE37977319}" type="presParOf" srcId="{DABDC5CC-6039-4203-AFF3-7EEE2CB98EDA}" destId="{2F964E84-0B39-4200-B081-802510022D06}" srcOrd="0" destOrd="0" presId="urn:microsoft.com/office/officeart/2009/layout/CirclePictureHierarchy"/>
    <dgm:cxn modelId="{37BA8665-15A6-418D-8B96-D206ADEAA62D}" type="presParOf" srcId="{2F964E84-0B39-4200-B081-802510022D06}" destId="{2F6CE7B6-B2BB-4EFA-860B-839233902608}" srcOrd="0" destOrd="0" presId="urn:microsoft.com/office/officeart/2009/layout/CirclePictureHierarchy"/>
    <dgm:cxn modelId="{C1CC3153-8E0C-4E84-8A15-5C7049D9B2C6}" type="presParOf" srcId="{2F964E84-0B39-4200-B081-802510022D06}" destId="{00B81297-3BDD-4CBC-8556-66084D47191F}" srcOrd="1" destOrd="0" presId="urn:microsoft.com/office/officeart/2009/layout/CirclePictureHierarchy"/>
    <dgm:cxn modelId="{9E84E53C-DF56-4763-9834-1144B1FB6ECF}" type="presParOf" srcId="{DABDC5CC-6039-4203-AFF3-7EEE2CB98EDA}" destId="{A4DD3E41-3E7C-48FA-83FF-5455B9C95666}" srcOrd="1" destOrd="0" presId="urn:microsoft.com/office/officeart/2009/layout/CirclePictureHierarchy"/>
    <dgm:cxn modelId="{AD84AEC4-81B7-4A32-A6FB-6A1F415AC425}" type="presParOf" srcId="{A4DD3E41-3E7C-48FA-83FF-5455B9C95666}" destId="{E05DB838-AE96-4EB3-BED1-0F0B657750EC}" srcOrd="0" destOrd="0" presId="urn:microsoft.com/office/officeart/2009/layout/CirclePictureHierarchy"/>
    <dgm:cxn modelId="{937A3CA5-1700-4186-AC6E-056A23C6BD33}" type="presParOf" srcId="{A4DD3E41-3E7C-48FA-83FF-5455B9C95666}" destId="{89BF9491-3AF1-4411-8797-C4248C752A30}" srcOrd="1" destOrd="0" presId="urn:microsoft.com/office/officeart/2009/layout/CirclePictureHierarchy"/>
    <dgm:cxn modelId="{2F7731D8-CBA0-430B-A913-2A3EAFABE2D8}" type="presParOf" srcId="{89BF9491-3AF1-4411-8797-C4248C752A30}" destId="{DE1CFB6B-F8E9-4F1F-BB03-BEB72AB3F8E2}" srcOrd="0" destOrd="0" presId="urn:microsoft.com/office/officeart/2009/layout/CirclePictureHierarchy"/>
    <dgm:cxn modelId="{B1875D18-25CA-465D-80E7-277037CDA946}" type="presParOf" srcId="{DE1CFB6B-F8E9-4F1F-BB03-BEB72AB3F8E2}" destId="{2265813A-6252-4E55-A4C2-1E19DE462ABA}" srcOrd="0" destOrd="0" presId="urn:microsoft.com/office/officeart/2009/layout/CirclePictureHierarchy"/>
    <dgm:cxn modelId="{6A6A65C6-3669-443D-91CE-4666C030C753}" type="presParOf" srcId="{DE1CFB6B-F8E9-4F1F-BB03-BEB72AB3F8E2}" destId="{CCA101E1-2B94-4ADD-B35B-BABE45ABB810}" srcOrd="1" destOrd="0" presId="urn:microsoft.com/office/officeart/2009/layout/CirclePictureHierarchy"/>
    <dgm:cxn modelId="{70B45135-CD67-492C-AA11-3AED697480B1}" type="presParOf" srcId="{89BF9491-3AF1-4411-8797-C4248C752A30}" destId="{2970FA6C-0C51-4AFB-BB81-163628F39424}" srcOrd="1" destOrd="0" presId="urn:microsoft.com/office/officeart/2009/layout/CirclePictureHierarchy"/>
    <dgm:cxn modelId="{801DFC1B-866D-474F-A498-697396BC2E82}" type="presParOf" srcId="{A4DD3E41-3E7C-48FA-83FF-5455B9C95666}" destId="{69F3E7B8-FFF2-44DA-BA2B-DE96473A7F42}" srcOrd="2" destOrd="0" presId="urn:microsoft.com/office/officeart/2009/layout/CirclePictureHierarchy"/>
    <dgm:cxn modelId="{B36B0C63-2FF9-4936-8182-0B1EFCF883CD}" type="presParOf" srcId="{A4DD3E41-3E7C-48FA-83FF-5455B9C95666}" destId="{6549A955-B69D-4C6D-9CA5-4255E05D9AB8}" srcOrd="3" destOrd="0" presId="urn:microsoft.com/office/officeart/2009/layout/CirclePictureHierarchy"/>
    <dgm:cxn modelId="{F38719BC-A140-400F-BFAD-7D49A1FD1DDC}" type="presParOf" srcId="{6549A955-B69D-4C6D-9CA5-4255E05D9AB8}" destId="{37765788-2990-498E-A6A5-3771EC3305F4}" srcOrd="0" destOrd="0" presId="urn:microsoft.com/office/officeart/2009/layout/CirclePictureHierarchy"/>
    <dgm:cxn modelId="{36C6EF6E-6B73-470E-B7FB-A871D7079A4C}" type="presParOf" srcId="{37765788-2990-498E-A6A5-3771EC3305F4}" destId="{F42F7286-1B5D-407F-973E-123B1A26DE68}" srcOrd="0" destOrd="0" presId="urn:microsoft.com/office/officeart/2009/layout/CirclePictureHierarchy"/>
    <dgm:cxn modelId="{34FC4CB0-BD9C-4FD3-A0D3-4E5F6176E2E9}" type="presParOf" srcId="{37765788-2990-498E-A6A5-3771EC3305F4}" destId="{EF10012D-100F-4D3C-BD61-79D9FFE72166}" srcOrd="1" destOrd="0" presId="urn:microsoft.com/office/officeart/2009/layout/CirclePictureHierarchy"/>
    <dgm:cxn modelId="{53EDB132-932A-41E0-B52F-E243CA59878E}" type="presParOf" srcId="{6549A955-B69D-4C6D-9CA5-4255E05D9AB8}" destId="{F5E53461-677C-4619-9E04-91840000E6F9}" srcOrd="1" destOrd="0" presId="urn:microsoft.com/office/officeart/2009/layout/CirclePictureHierarchy"/>
    <dgm:cxn modelId="{8543236C-04E3-45A0-AD39-70A1D9C4DDF4}" type="presParOf" srcId="{AF517D50-9E2A-48C9-8B5A-7E375311B0D0}" destId="{DCFD5B36-EE3D-4E6E-B8A3-64910F05C129}" srcOrd="2" destOrd="0" presId="urn:microsoft.com/office/officeart/2009/layout/CirclePictureHierarchy"/>
    <dgm:cxn modelId="{EA99B82F-B792-464B-8D10-7166B10A2490}" type="presParOf" srcId="{AF517D50-9E2A-48C9-8B5A-7E375311B0D0}" destId="{8E8D4ED6-83BB-4332-962F-E2CE21C578E1}" srcOrd="3" destOrd="0" presId="urn:microsoft.com/office/officeart/2009/layout/CirclePictureHierarchy"/>
    <dgm:cxn modelId="{961F2924-0528-48F4-AF39-F3E4479A14FA}" type="presParOf" srcId="{8E8D4ED6-83BB-4332-962F-E2CE21C578E1}" destId="{C2032251-136A-438F-A402-2C4F02F1D933}" srcOrd="0" destOrd="0" presId="urn:microsoft.com/office/officeart/2009/layout/CirclePictureHierarchy"/>
    <dgm:cxn modelId="{5FEB89E3-88AC-437F-9B90-8136F27536A9}" type="presParOf" srcId="{C2032251-136A-438F-A402-2C4F02F1D933}" destId="{6EDA5465-BF00-4B5A-93F3-A22CFAA566DF}" srcOrd="0" destOrd="0" presId="urn:microsoft.com/office/officeart/2009/layout/CirclePictureHierarchy"/>
    <dgm:cxn modelId="{B2594685-ECB2-436F-A5FF-C0BEB7087FEE}" type="presParOf" srcId="{C2032251-136A-438F-A402-2C4F02F1D933}" destId="{44A56807-C7DD-450B-A645-E8FE25038F01}" srcOrd="1" destOrd="0" presId="urn:microsoft.com/office/officeart/2009/layout/CirclePictureHierarchy"/>
    <dgm:cxn modelId="{6AE179C0-501C-4DD0-B069-0E51659BC66B}" type="presParOf" srcId="{8E8D4ED6-83BB-4332-962F-E2CE21C578E1}" destId="{E93F0BD8-E4FB-406B-A882-FEB509519FE5}" srcOrd="1" destOrd="0" presId="urn:microsoft.com/office/officeart/2009/layout/CirclePictureHierarchy"/>
    <dgm:cxn modelId="{81122081-CB81-45B8-888D-5485492AEE3B}" type="presParOf" srcId="{E93F0BD8-E4FB-406B-A882-FEB509519FE5}" destId="{327DDA27-9D17-4736-8636-9905686E39C6}" srcOrd="0" destOrd="0" presId="urn:microsoft.com/office/officeart/2009/layout/CirclePictureHierarchy"/>
    <dgm:cxn modelId="{ED2CD128-9155-4E26-95DC-A71AF77C9F04}" type="presParOf" srcId="{E93F0BD8-E4FB-406B-A882-FEB509519FE5}" destId="{610D1F89-450C-4B76-8CF1-9000952754A9}" srcOrd="1" destOrd="0" presId="urn:microsoft.com/office/officeart/2009/layout/CirclePictureHierarchy"/>
    <dgm:cxn modelId="{57A90785-E911-4497-9029-E6FEC3214F7F}" type="presParOf" srcId="{610D1F89-450C-4B76-8CF1-9000952754A9}" destId="{94DCB032-AB35-423E-849B-662C45F44A6B}" srcOrd="0" destOrd="0" presId="urn:microsoft.com/office/officeart/2009/layout/CirclePictureHierarchy"/>
    <dgm:cxn modelId="{2B998E3C-15A4-4B25-92CB-650062CE09B5}" type="presParOf" srcId="{94DCB032-AB35-423E-849B-662C45F44A6B}" destId="{67D0C629-1C5E-46D1-A6B3-2B94BB9338E5}" srcOrd="0" destOrd="0" presId="urn:microsoft.com/office/officeart/2009/layout/CirclePictureHierarchy"/>
    <dgm:cxn modelId="{7A2390D0-6E76-4E9C-B66D-8AD500010B69}" type="presParOf" srcId="{94DCB032-AB35-423E-849B-662C45F44A6B}" destId="{4B6FE733-AFF5-4A3F-AE84-18D76E623F9E}" srcOrd="1" destOrd="0" presId="urn:microsoft.com/office/officeart/2009/layout/CirclePictureHierarchy"/>
    <dgm:cxn modelId="{FBB797E4-364F-492E-B82E-E737456C6682}" type="presParOf" srcId="{610D1F89-450C-4B76-8CF1-9000952754A9}" destId="{BE3D2BDB-6C8A-40AB-8C8A-D63F155ED23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D50CDD-00A4-4D08-9452-E28D96B8E5C5}" type="doc">
      <dgm:prSet loTypeId="urn:microsoft.com/office/officeart/2005/8/layout/radial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F782C002-6B92-4C83-8F10-28F2CED33E43}">
      <dgm:prSet phldrT="[Text]"/>
      <dgm:spPr/>
      <dgm:t>
        <a:bodyPr/>
        <a:lstStyle/>
        <a:p>
          <a:r>
            <a:rPr lang="de-DE" dirty="0" smtClean="0"/>
            <a:t>Medienkompetenz</a:t>
          </a:r>
          <a:endParaRPr lang="de-DE" dirty="0"/>
        </a:p>
      </dgm:t>
    </dgm:pt>
    <dgm:pt modelId="{00FADA21-23F3-401B-B270-96A9073632A7}" type="parTrans" cxnId="{DBD9AEA7-517E-48B1-82D6-CAF0508C1B8B}">
      <dgm:prSet/>
      <dgm:spPr/>
      <dgm:t>
        <a:bodyPr/>
        <a:lstStyle/>
        <a:p>
          <a:endParaRPr lang="de-DE"/>
        </a:p>
      </dgm:t>
    </dgm:pt>
    <dgm:pt modelId="{3865B5B0-8010-4DFB-9749-98BE4CE5EDB7}" type="sibTrans" cxnId="{DBD9AEA7-517E-48B1-82D6-CAF0508C1B8B}">
      <dgm:prSet/>
      <dgm:spPr/>
      <dgm:t>
        <a:bodyPr/>
        <a:lstStyle/>
        <a:p>
          <a:endParaRPr lang="de-DE"/>
        </a:p>
      </dgm:t>
    </dgm:pt>
    <dgm:pt modelId="{CD744126-F160-4195-8C46-F91EFF032335}">
      <dgm:prSet phldrT="[Text]"/>
      <dgm:spPr/>
      <dgm:t>
        <a:bodyPr/>
        <a:lstStyle/>
        <a:p>
          <a:r>
            <a:rPr lang="de-DE" dirty="0" smtClean="0"/>
            <a:t>Schriftform</a:t>
          </a:r>
          <a:endParaRPr lang="de-DE" dirty="0"/>
        </a:p>
      </dgm:t>
    </dgm:pt>
    <dgm:pt modelId="{76D2D1C7-69DB-40C5-9481-C53DDE299A41}" type="parTrans" cxnId="{2175397F-F1FD-4BB8-9BE7-CC05A5BEBF86}">
      <dgm:prSet/>
      <dgm:spPr/>
      <dgm:t>
        <a:bodyPr/>
        <a:lstStyle/>
        <a:p>
          <a:endParaRPr lang="de-DE"/>
        </a:p>
      </dgm:t>
    </dgm:pt>
    <dgm:pt modelId="{E02443CA-CDCB-4629-B47F-5EC2F3BC6F3E}" type="sibTrans" cxnId="{2175397F-F1FD-4BB8-9BE7-CC05A5BEBF86}">
      <dgm:prSet/>
      <dgm:spPr/>
      <dgm:t>
        <a:bodyPr/>
        <a:lstStyle/>
        <a:p>
          <a:endParaRPr lang="de-DE"/>
        </a:p>
      </dgm:t>
    </dgm:pt>
    <dgm:pt modelId="{623DB58A-8C2B-41CA-B722-360F5011866A}">
      <dgm:prSet phldrT="[Text]"/>
      <dgm:spPr/>
      <dgm:t>
        <a:bodyPr/>
        <a:lstStyle/>
        <a:p>
          <a:r>
            <a:rPr lang="de-DE" dirty="0" smtClean="0"/>
            <a:t>Rechtssichere Entscheidungen</a:t>
          </a:r>
          <a:endParaRPr lang="de-DE" dirty="0"/>
        </a:p>
      </dgm:t>
    </dgm:pt>
    <dgm:pt modelId="{56942DDC-9EBA-4361-87B5-FC784EC787CE}" type="parTrans" cxnId="{31B4ACB9-BE0E-491E-98A5-8B087C6E4496}">
      <dgm:prSet/>
      <dgm:spPr/>
      <dgm:t>
        <a:bodyPr/>
        <a:lstStyle/>
        <a:p>
          <a:endParaRPr lang="de-DE"/>
        </a:p>
      </dgm:t>
    </dgm:pt>
    <dgm:pt modelId="{463894E6-9A30-4547-BE8D-76805735A8EE}" type="sibTrans" cxnId="{31B4ACB9-BE0E-491E-98A5-8B087C6E4496}">
      <dgm:prSet/>
      <dgm:spPr/>
      <dgm:t>
        <a:bodyPr/>
        <a:lstStyle/>
        <a:p>
          <a:endParaRPr lang="de-DE"/>
        </a:p>
      </dgm:t>
    </dgm:pt>
    <dgm:pt modelId="{8FD98C24-AC03-4C6E-9C2E-F08F389F87F4}">
      <dgm:prSet phldrT="[Text]"/>
      <dgm:spPr/>
      <dgm:t>
        <a:bodyPr/>
        <a:lstStyle/>
        <a:p>
          <a:r>
            <a:rPr lang="de-DE" dirty="0" smtClean="0"/>
            <a:t>eGovernment</a:t>
          </a:r>
          <a:endParaRPr lang="de-DE" dirty="0"/>
        </a:p>
      </dgm:t>
    </dgm:pt>
    <dgm:pt modelId="{631E3DAE-E3D3-4246-BCAF-4613C71DF1F3}" type="parTrans" cxnId="{894B056E-4804-48DB-BF1B-3C6471449B18}">
      <dgm:prSet/>
      <dgm:spPr/>
      <dgm:t>
        <a:bodyPr/>
        <a:lstStyle/>
        <a:p>
          <a:endParaRPr lang="de-DE"/>
        </a:p>
      </dgm:t>
    </dgm:pt>
    <dgm:pt modelId="{666EA318-582E-47E1-8CDE-3D07E3392748}" type="sibTrans" cxnId="{894B056E-4804-48DB-BF1B-3C6471449B18}">
      <dgm:prSet/>
      <dgm:spPr/>
      <dgm:t>
        <a:bodyPr/>
        <a:lstStyle/>
        <a:p>
          <a:endParaRPr lang="de-DE"/>
        </a:p>
      </dgm:t>
    </dgm:pt>
    <dgm:pt modelId="{910217E8-08AE-48CE-B75D-0BA11A4006A8}">
      <dgm:prSet phldrT="[Text]"/>
      <dgm:spPr/>
      <dgm:t>
        <a:bodyPr/>
        <a:lstStyle/>
        <a:p>
          <a:r>
            <a:rPr lang="de-DE" dirty="0" smtClean="0"/>
            <a:t>Datenschutz</a:t>
          </a:r>
          <a:endParaRPr lang="de-DE" dirty="0"/>
        </a:p>
      </dgm:t>
    </dgm:pt>
    <dgm:pt modelId="{249B7F4A-DE9F-4C52-BB9D-0F961133F6AD}" type="parTrans" cxnId="{A2E2C6E1-107B-4F0D-B803-C6646D3C6399}">
      <dgm:prSet/>
      <dgm:spPr/>
      <dgm:t>
        <a:bodyPr/>
        <a:lstStyle/>
        <a:p>
          <a:endParaRPr lang="de-DE"/>
        </a:p>
      </dgm:t>
    </dgm:pt>
    <dgm:pt modelId="{EC6C50DD-415C-43F1-B6D2-ABB2B191A40B}" type="sibTrans" cxnId="{A2E2C6E1-107B-4F0D-B803-C6646D3C6399}">
      <dgm:prSet/>
      <dgm:spPr/>
      <dgm:t>
        <a:bodyPr/>
        <a:lstStyle/>
        <a:p>
          <a:endParaRPr lang="de-DE"/>
        </a:p>
      </dgm:t>
    </dgm:pt>
    <dgm:pt modelId="{7CBDCE30-6FE4-473F-AF56-E78836991DD4}">
      <dgm:prSet phldrT="[Text]"/>
      <dgm:spPr/>
      <dgm:t>
        <a:bodyPr/>
        <a:lstStyle/>
        <a:p>
          <a:r>
            <a:rPr lang="de-DE" dirty="0" smtClean="0"/>
            <a:t>Facebook „für Verwaltungen“</a:t>
          </a:r>
          <a:endParaRPr lang="de-DE" dirty="0"/>
        </a:p>
      </dgm:t>
    </dgm:pt>
    <dgm:pt modelId="{7A43DFB2-368E-4904-B1D7-D82D1A8EE9AD}" type="parTrans" cxnId="{0A96A343-D07C-487A-AC14-5C25B8EEF886}">
      <dgm:prSet/>
      <dgm:spPr/>
      <dgm:t>
        <a:bodyPr/>
        <a:lstStyle/>
        <a:p>
          <a:endParaRPr lang="de-DE"/>
        </a:p>
      </dgm:t>
    </dgm:pt>
    <dgm:pt modelId="{8B8A135D-5522-4F58-9CE3-8831E0A739CD}" type="sibTrans" cxnId="{0A96A343-D07C-487A-AC14-5C25B8EEF886}">
      <dgm:prSet/>
      <dgm:spPr/>
      <dgm:t>
        <a:bodyPr/>
        <a:lstStyle/>
        <a:p>
          <a:endParaRPr lang="de-DE"/>
        </a:p>
      </dgm:t>
    </dgm:pt>
    <dgm:pt modelId="{E9CAFD27-E282-4AAA-942F-6031A15EB1AE}">
      <dgm:prSet phldrT="[Text]"/>
      <dgm:spPr/>
      <dgm:t>
        <a:bodyPr/>
        <a:lstStyle/>
        <a:p>
          <a:r>
            <a:rPr lang="de-DE" dirty="0" smtClean="0"/>
            <a:t>Finanzknappheit</a:t>
          </a:r>
          <a:endParaRPr lang="de-DE" dirty="0"/>
        </a:p>
      </dgm:t>
    </dgm:pt>
    <dgm:pt modelId="{09C9BF79-3B5F-42D4-99E6-1DED6497C2F8}" type="parTrans" cxnId="{C75CFE14-BAC2-40D4-8A82-29700FCA7666}">
      <dgm:prSet/>
      <dgm:spPr/>
      <dgm:t>
        <a:bodyPr/>
        <a:lstStyle/>
        <a:p>
          <a:endParaRPr lang="de-DE"/>
        </a:p>
      </dgm:t>
    </dgm:pt>
    <dgm:pt modelId="{AEBF4339-D837-48B6-A683-E63DB12A5E02}" type="sibTrans" cxnId="{C75CFE14-BAC2-40D4-8A82-29700FCA7666}">
      <dgm:prSet/>
      <dgm:spPr/>
      <dgm:t>
        <a:bodyPr/>
        <a:lstStyle/>
        <a:p>
          <a:endParaRPr lang="de-DE"/>
        </a:p>
      </dgm:t>
    </dgm:pt>
    <dgm:pt modelId="{D97848F5-1C48-4B0B-9E11-5326C4567E9C}" type="pres">
      <dgm:prSet presAssocID="{F3D50CDD-00A4-4D08-9452-E28D96B8E5C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C66DF0B-58B5-4042-8C7E-68989943639B}" type="pres">
      <dgm:prSet presAssocID="{F3D50CDD-00A4-4D08-9452-E28D96B8E5C5}" presName="radial" presStyleCnt="0">
        <dgm:presLayoutVars>
          <dgm:animLvl val="ctr"/>
        </dgm:presLayoutVars>
      </dgm:prSet>
      <dgm:spPr/>
    </dgm:pt>
    <dgm:pt modelId="{92000F34-45B4-4B6A-BBA0-0D61C54E2846}" type="pres">
      <dgm:prSet presAssocID="{F782C002-6B92-4C83-8F10-28F2CED33E43}" presName="centerShape" presStyleLbl="vennNode1" presStyleIdx="0" presStyleCnt="7"/>
      <dgm:spPr/>
      <dgm:t>
        <a:bodyPr/>
        <a:lstStyle/>
        <a:p>
          <a:endParaRPr lang="de-DE"/>
        </a:p>
      </dgm:t>
    </dgm:pt>
    <dgm:pt modelId="{A356D258-D705-40DB-8C64-E6FF307BC29B}" type="pres">
      <dgm:prSet presAssocID="{CD744126-F160-4195-8C46-F91EFF032335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5043F-948D-4EFC-812A-5656881D6E42}" type="pres">
      <dgm:prSet presAssocID="{E9CAFD27-E282-4AAA-942F-6031A15EB1AE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868348-3FA1-4F7C-BE1D-CFB0EB8F1AE7}" type="pres">
      <dgm:prSet presAssocID="{623DB58A-8C2B-41CA-B722-360F5011866A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06C33E-DC52-4A28-A440-1DD1B6CE8BD1}" type="pres">
      <dgm:prSet presAssocID="{8FD98C24-AC03-4C6E-9C2E-F08F389F87F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938876-5F1F-41A3-B628-14F9F4FF65D2}" type="pres">
      <dgm:prSet presAssocID="{7CBDCE30-6FE4-473F-AF56-E78836991DD4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E0CFAD-9A0E-4FA9-93A5-10BEF72981E7}" type="pres">
      <dgm:prSet presAssocID="{910217E8-08AE-48CE-B75D-0BA11A4006A8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175397F-F1FD-4BB8-9BE7-CC05A5BEBF86}" srcId="{F782C002-6B92-4C83-8F10-28F2CED33E43}" destId="{CD744126-F160-4195-8C46-F91EFF032335}" srcOrd="0" destOrd="0" parTransId="{76D2D1C7-69DB-40C5-9481-C53DDE299A41}" sibTransId="{E02443CA-CDCB-4629-B47F-5EC2F3BC6F3E}"/>
    <dgm:cxn modelId="{0A96A343-D07C-487A-AC14-5C25B8EEF886}" srcId="{F782C002-6B92-4C83-8F10-28F2CED33E43}" destId="{7CBDCE30-6FE4-473F-AF56-E78836991DD4}" srcOrd="4" destOrd="0" parTransId="{7A43DFB2-368E-4904-B1D7-D82D1A8EE9AD}" sibTransId="{8B8A135D-5522-4F58-9CE3-8831E0A739CD}"/>
    <dgm:cxn modelId="{C75CFE14-BAC2-40D4-8A82-29700FCA7666}" srcId="{F782C002-6B92-4C83-8F10-28F2CED33E43}" destId="{E9CAFD27-E282-4AAA-942F-6031A15EB1AE}" srcOrd="1" destOrd="0" parTransId="{09C9BF79-3B5F-42D4-99E6-1DED6497C2F8}" sibTransId="{AEBF4339-D837-48B6-A683-E63DB12A5E02}"/>
    <dgm:cxn modelId="{DBD9AEA7-517E-48B1-82D6-CAF0508C1B8B}" srcId="{F3D50CDD-00A4-4D08-9452-E28D96B8E5C5}" destId="{F782C002-6B92-4C83-8F10-28F2CED33E43}" srcOrd="0" destOrd="0" parTransId="{00FADA21-23F3-401B-B270-96A9073632A7}" sibTransId="{3865B5B0-8010-4DFB-9749-98BE4CE5EDB7}"/>
    <dgm:cxn modelId="{E8B571D4-1CBA-40AB-AEF4-57A439235B45}" type="presOf" srcId="{8FD98C24-AC03-4C6E-9C2E-F08F389F87F4}" destId="{B806C33E-DC52-4A28-A440-1DD1B6CE8BD1}" srcOrd="0" destOrd="0" presId="urn:microsoft.com/office/officeart/2005/8/layout/radial3"/>
    <dgm:cxn modelId="{B7589BC8-F600-4FB1-807A-535FA372E75D}" type="presOf" srcId="{E9CAFD27-E282-4AAA-942F-6031A15EB1AE}" destId="{B265043F-948D-4EFC-812A-5656881D6E42}" srcOrd="0" destOrd="0" presId="urn:microsoft.com/office/officeart/2005/8/layout/radial3"/>
    <dgm:cxn modelId="{A960D62D-1B20-4E73-927B-991881674AC9}" type="presOf" srcId="{F3D50CDD-00A4-4D08-9452-E28D96B8E5C5}" destId="{D97848F5-1C48-4B0B-9E11-5326C4567E9C}" srcOrd="0" destOrd="0" presId="urn:microsoft.com/office/officeart/2005/8/layout/radial3"/>
    <dgm:cxn modelId="{23F38BB1-F33D-4DB8-878E-6313EB95DC03}" type="presOf" srcId="{7CBDCE30-6FE4-473F-AF56-E78836991DD4}" destId="{FD938876-5F1F-41A3-B628-14F9F4FF65D2}" srcOrd="0" destOrd="0" presId="urn:microsoft.com/office/officeart/2005/8/layout/radial3"/>
    <dgm:cxn modelId="{ECA199D0-D116-4859-A179-E47AA06C5925}" type="presOf" srcId="{910217E8-08AE-48CE-B75D-0BA11A4006A8}" destId="{B9E0CFAD-9A0E-4FA9-93A5-10BEF72981E7}" srcOrd="0" destOrd="0" presId="urn:microsoft.com/office/officeart/2005/8/layout/radial3"/>
    <dgm:cxn modelId="{398796CF-0891-4AC6-9609-46BEEFD98C17}" type="presOf" srcId="{F782C002-6B92-4C83-8F10-28F2CED33E43}" destId="{92000F34-45B4-4B6A-BBA0-0D61C54E2846}" srcOrd="0" destOrd="0" presId="urn:microsoft.com/office/officeart/2005/8/layout/radial3"/>
    <dgm:cxn modelId="{894B056E-4804-48DB-BF1B-3C6471449B18}" srcId="{F782C002-6B92-4C83-8F10-28F2CED33E43}" destId="{8FD98C24-AC03-4C6E-9C2E-F08F389F87F4}" srcOrd="3" destOrd="0" parTransId="{631E3DAE-E3D3-4246-BCAF-4613C71DF1F3}" sibTransId="{666EA318-582E-47E1-8CDE-3D07E3392748}"/>
    <dgm:cxn modelId="{6151436C-0EFE-4FAE-B5FA-93302FDA4EEB}" type="presOf" srcId="{CD744126-F160-4195-8C46-F91EFF032335}" destId="{A356D258-D705-40DB-8C64-E6FF307BC29B}" srcOrd="0" destOrd="0" presId="urn:microsoft.com/office/officeart/2005/8/layout/radial3"/>
    <dgm:cxn modelId="{A2E2C6E1-107B-4F0D-B803-C6646D3C6399}" srcId="{F782C002-6B92-4C83-8F10-28F2CED33E43}" destId="{910217E8-08AE-48CE-B75D-0BA11A4006A8}" srcOrd="5" destOrd="0" parTransId="{249B7F4A-DE9F-4C52-BB9D-0F961133F6AD}" sibTransId="{EC6C50DD-415C-43F1-B6D2-ABB2B191A40B}"/>
    <dgm:cxn modelId="{31B4ACB9-BE0E-491E-98A5-8B087C6E4496}" srcId="{F782C002-6B92-4C83-8F10-28F2CED33E43}" destId="{623DB58A-8C2B-41CA-B722-360F5011866A}" srcOrd="2" destOrd="0" parTransId="{56942DDC-9EBA-4361-87B5-FC784EC787CE}" sibTransId="{463894E6-9A30-4547-BE8D-76805735A8EE}"/>
    <dgm:cxn modelId="{38B5474F-866F-403B-BBEB-6A34805EFB4B}" type="presOf" srcId="{623DB58A-8C2B-41CA-B722-360F5011866A}" destId="{F3868348-3FA1-4F7C-BE1D-CFB0EB8F1AE7}" srcOrd="0" destOrd="0" presId="urn:microsoft.com/office/officeart/2005/8/layout/radial3"/>
    <dgm:cxn modelId="{631791D1-513E-4128-A687-5F685D52D0D3}" type="presParOf" srcId="{D97848F5-1C48-4B0B-9E11-5326C4567E9C}" destId="{1C66DF0B-58B5-4042-8C7E-68989943639B}" srcOrd="0" destOrd="0" presId="urn:microsoft.com/office/officeart/2005/8/layout/radial3"/>
    <dgm:cxn modelId="{ADF8B6F7-9ED7-4597-ADDD-4E50B0309E16}" type="presParOf" srcId="{1C66DF0B-58B5-4042-8C7E-68989943639B}" destId="{92000F34-45B4-4B6A-BBA0-0D61C54E2846}" srcOrd="0" destOrd="0" presId="urn:microsoft.com/office/officeart/2005/8/layout/radial3"/>
    <dgm:cxn modelId="{ED85E164-B7AA-4F2A-B59F-F50AECDC2320}" type="presParOf" srcId="{1C66DF0B-58B5-4042-8C7E-68989943639B}" destId="{A356D258-D705-40DB-8C64-E6FF307BC29B}" srcOrd="1" destOrd="0" presId="urn:microsoft.com/office/officeart/2005/8/layout/radial3"/>
    <dgm:cxn modelId="{DD6DD938-64D5-4E76-8F2F-023CE5EBD50C}" type="presParOf" srcId="{1C66DF0B-58B5-4042-8C7E-68989943639B}" destId="{B265043F-948D-4EFC-812A-5656881D6E42}" srcOrd="2" destOrd="0" presId="urn:microsoft.com/office/officeart/2005/8/layout/radial3"/>
    <dgm:cxn modelId="{87F6202B-AE70-4911-B6E0-EEF14EF4AD82}" type="presParOf" srcId="{1C66DF0B-58B5-4042-8C7E-68989943639B}" destId="{F3868348-3FA1-4F7C-BE1D-CFB0EB8F1AE7}" srcOrd="3" destOrd="0" presId="urn:microsoft.com/office/officeart/2005/8/layout/radial3"/>
    <dgm:cxn modelId="{5AE58504-F167-4BAC-9E6B-0DE137377C17}" type="presParOf" srcId="{1C66DF0B-58B5-4042-8C7E-68989943639B}" destId="{B806C33E-DC52-4A28-A440-1DD1B6CE8BD1}" srcOrd="4" destOrd="0" presId="urn:microsoft.com/office/officeart/2005/8/layout/radial3"/>
    <dgm:cxn modelId="{DB2B373E-FFCE-4F67-AB69-99699BF8FF85}" type="presParOf" srcId="{1C66DF0B-58B5-4042-8C7E-68989943639B}" destId="{FD938876-5F1F-41A3-B628-14F9F4FF65D2}" srcOrd="5" destOrd="0" presId="urn:microsoft.com/office/officeart/2005/8/layout/radial3"/>
    <dgm:cxn modelId="{D46381DD-2B5E-447A-A70C-2C127DB4A768}" type="presParOf" srcId="{1C66DF0B-58B5-4042-8C7E-68989943639B}" destId="{B9E0CFAD-9A0E-4FA9-93A5-10BEF72981E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080A13-0B5F-492C-AF65-6CB19663D618}" type="doc">
      <dgm:prSet loTypeId="urn:microsoft.com/office/officeart/2005/8/layout/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12C50959-BB0E-4993-9C59-F1965B314885}">
      <dgm:prSet phldrT="[Text]"/>
      <dgm:spPr/>
      <dgm:t>
        <a:bodyPr/>
        <a:lstStyle/>
        <a:p>
          <a:r>
            <a:rPr lang="de-DE" dirty="0" smtClean="0"/>
            <a:t>90er Jahre</a:t>
          </a:r>
          <a:endParaRPr lang="de-DE" dirty="0"/>
        </a:p>
      </dgm:t>
    </dgm:pt>
    <dgm:pt modelId="{5C462653-443A-4AEA-8FD0-0D44B143527E}" type="parTrans" cxnId="{FC37F8E6-3AE7-46A8-A6FC-7B5CFC5E1FED}">
      <dgm:prSet/>
      <dgm:spPr/>
      <dgm:t>
        <a:bodyPr/>
        <a:lstStyle/>
        <a:p>
          <a:endParaRPr lang="de-DE"/>
        </a:p>
      </dgm:t>
    </dgm:pt>
    <dgm:pt modelId="{730F6F18-A42B-41A9-B765-BF2B39D22C3A}" type="sibTrans" cxnId="{FC37F8E6-3AE7-46A8-A6FC-7B5CFC5E1FED}">
      <dgm:prSet/>
      <dgm:spPr/>
      <dgm:t>
        <a:bodyPr/>
        <a:lstStyle/>
        <a:p>
          <a:endParaRPr lang="de-DE"/>
        </a:p>
      </dgm:t>
    </dgm:pt>
    <dgm:pt modelId="{8AE0FA34-D43C-45DA-A2B1-DECC4462D48A}">
      <dgm:prSet phldrT="[Text]"/>
      <dgm:spPr/>
      <dgm:t>
        <a:bodyPr/>
        <a:lstStyle/>
        <a:p>
          <a:r>
            <a:rPr lang="de-DE" dirty="0" smtClean="0"/>
            <a:t>In den 90ern: Lange Präsenzschulungen, z.B. 5 Tage „Büro 2000“</a:t>
          </a:r>
          <a:endParaRPr lang="de-DE" dirty="0"/>
        </a:p>
      </dgm:t>
    </dgm:pt>
    <dgm:pt modelId="{18F5F753-663F-4812-A1FF-0067F9178036}" type="parTrans" cxnId="{E587CC48-A256-4069-8BD4-D3E442477652}">
      <dgm:prSet/>
      <dgm:spPr/>
      <dgm:t>
        <a:bodyPr/>
        <a:lstStyle/>
        <a:p>
          <a:endParaRPr lang="de-DE"/>
        </a:p>
      </dgm:t>
    </dgm:pt>
    <dgm:pt modelId="{FACAF01C-8E92-4DD4-9C7C-ED0B5DE30F82}" type="sibTrans" cxnId="{E587CC48-A256-4069-8BD4-D3E442477652}">
      <dgm:prSet/>
      <dgm:spPr/>
      <dgm:t>
        <a:bodyPr/>
        <a:lstStyle/>
        <a:p>
          <a:endParaRPr lang="de-DE"/>
        </a:p>
      </dgm:t>
    </dgm:pt>
    <dgm:pt modelId="{08319845-71C5-4E9C-9BDA-2EB769F855FF}">
      <dgm:prSet phldrT="[Text]"/>
      <dgm:spPr/>
      <dgm:t>
        <a:bodyPr/>
        <a:lstStyle/>
        <a:p>
          <a:r>
            <a:rPr lang="de-DE" dirty="0" smtClean="0"/>
            <a:t>Heute</a:t>
          </a:r>
          <a:endParaRPr lang="de-DE" dirty="0"/>
        </a:p>
      </dgm:t>
    </dgm:pt>
    <dgm:pt modelId="{15130652-4E78-40B0-9843-5624123001BA}" type="parTrans" cxnId="{AA44EC6B-B64D-48A4-88CA-76A1C4A99D94}">
      <dgm:prSet/>
      <dgm:spPr/>
      <dgm:t>
        <a:bodyPr/>
        <a:lstStyle/>
        <a:p>
          <a:endParaRPr lang="de-DE"/>
        </a:p>
      </dgm:t>
    </dgm:pt>
    <dgm:pt modelId="{420F2CF0-F0FA-422C-A1B2-12967F9852BA}" type="sibTrans" cxnId="{AA44EC6B-B64D-48A4-88CA-76A1C4A99D94}">
      <dgm:prSet/>
      <dgm:spPr/>
      <dgm:t>
        <a:bodyPr/>
        <a:lstStyle/>
        <a:p>
          <a:endParaRPr lang="de-DE"/>
        </a:p>
      </dgm:t>
    </dgm:pt>
    <dgm:pt modelId="{B5B9742F-E0B8-43A3-8D29-7D98AD1F0DDA}">
      <dgm:prSet phldrT="[Text]"/>
      <dgm:spPr/>
      <dgm:t>
        <a:bodyPr/>
        <a:lstStyle/>
        <a:p>
          <a:r>
            <a:rPr lang="de-DE" dirty="0" smtClean="0"/>
            <a:t>Schwierig wg. langer Abwesenheitszeiten und Finanzmitteln</a:t>
          </a:r>
          <a:endParaRPr lang="de-DE" dirty="0"/>
        </a:p>
      </dgm:t>
    </dgm:pt>
    <dgm:pt modelId="{471864ED-D2B7-4BCA-8941-AC9C2DA09883}" type="parTrans" cxnId="{BFE450E8-7E1A-4BCC-8BF7-9DA1ECD4CEB9}">
      <dgm:prSet/>
      <dgm:spPr/>
      <dgm:t>
        <a:bodyPr/>
        <a:lstStyle/>
        <a:p>
          <a:endParaRPr lang="de-DE"/>
        </a:p>
      </dgm:t>
    </dgm:pt>
    <dgm:pt modelId="{95002093-E583-4D0C-B01A-3CA8F356F91C}" type="sibTrans" cxnId="{BFE450E8-7E1A-4BCC-8BF7-9DA1ECD4CEB9}">
      <dgm:prSet/>
      <dgm:spPr/>
      <dgm:t>
        <a:bodyPr/>
        <a:lstStyle/>
        <a:p>
          <a:endParaRPr lang="de-DE"/>
        </a:p>
      </dgm:t>
    </dgm:pt>
    <dgm:pt modelId="{2A06E19D-0E64-4918-9D2D-BC8B92F70AD2}">
      <dgm:prSet/>
      <dgm:spPr/>
      <dgm:t>
        <a:bodyPr/>
        <a:lstStyle/>
        <a:p>
          <a:r>
            <a:rPr lang="de-DE" dirty="0" smtClean="0"/>
            <a:t>Heute: (viel) weniger und gute Präsenz, mehr online</a:t>
          </a:r>
          <a:endParaRPr lang="de-DE" dirty="0"/>
        </a:p>
      </dgm:t>
    </dgm:pt>
    <dgm:pt modelId="{BF2590B9-3BCB-4EB3-9AC6-1BF85632F0F7}" type="parTrans" cxnId="{93CCAB97-A932-4BA7-AB5F-0426AEDF996A}">
      <dgm:prSet/>
      <dgm:spPr/>
      <dgm:t>
        <a:bodyPr/>
        <a:lstStyle/>
        <a:p>
          <a:endParaRPr lang="de-DE"/>
        </a:p>
      </dgm:t>
    </dgm:pt>
    <dgm:pt modelId="{EC961F97-8423-43C9-B60F-67700B0EB0BA}" type="sibTrans" cxnId="{93CCAB97-A932-4BA7-AB5F-0426AEDF996A}">
      <dgm:prSet/>
      <dgm:spPr/>
      <dgm:t>
        <a:bodyPr/>
        <a:lstStyle/>
        <a:p>
          <a:endParaRPr lang="de-DE"/>
        </a:p>
      </dgm:t>
    </dgm:pt>
    <dgm:pt modelId="{139629FF-68DE-410B-BA69-055C71EF7F2A}" type="pres">
      <dgm:prSet presAssocID="{90080A13-0B5F-492C-AF65-6CB19663D6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717FA35-A670-4EC6-9CBD-6854DD6575AD}" type="pres">
      <dgm:prSet presAssocID="{12C50959-BB0E-4993-9C59-F1965B314885}" presName="composite" presStyleCnt="0"/>
      <dgm:spPr/>
    </dgm:pt>
    <dgm:pt modelId="{AEFCF115-3CDC-4387-9744-0C0F49B0B551}" type="pres">
      <dgm:prSet presAssocID="{12C50959-BB0E-4993-9C59-F1965B314885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D6A21E-02C1-4EDA-A96D-5F6E130A2D60}" type="pres">
      <dgm:prSet presAssocID="{12C50959-BB0E-4993-9C59-F1965B314885}" presName="parSh" presStyleLbl="node1" presStyleIdx="0" presStyleCnt="2"/>
      <dgm:spPr/>
      <dgm:t>
        <a:bodyPr/>
        <a:lstStyle/>
        <a:p>
          <a:endParaRPr lang="de-DE"/>
        </a:p>
      </dgm:t>
    </dgm:pt>
    <dgm:pt modelId="{CDAD885C-5FD5-4E27-AD96-CA2D6DD6C4F6}" type="pres">
      <dgm:prSet presAssocID="{12C50959-BB0E-4993-9C59-F1965B314885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4ABAEA-3411-48C6-A566-1ECD3E3AC24D}" type="pres">
      <dgm:prSet presAssocID="{730F6F18-A42B-41A9-B765-BF2B39D22C3A}" presName="sibTrans" presStyleLbl="sibTrans2D1" presStyleIdx="0" presStyleCnt="1"/>
      <dgm:spPr/>
      <dgm:t>
        <a:bodyPr/>
        <a:lstStyle/>
        <a:p>
          <a:endParaRPr lang="de-DE"/>
        </a:p>
      </dgm:t>
    </dgm:pt>
    <dgm:pt modelId="{7D5D2E3A-9EF5-412A-8C06-47E5E8BE101E}" type="pres">
      <dgm:prSet presAssocID="{730F6F18-A42B-41A9-B765-BF2B39D22C3A}" presName="connTx" presStyleLbl="sibTrans2D1" presStyleIdx="0" presStyleCnt="1"/>
      <dgm:spPr/>
      <dgm:t>
        <a:bodyPr/>
        <a:lstStyle/>
        <a:p>
          <a:endParaRPr lang="de-DE"/>
        </a:p>
      </dgm:t>
    </dgm:pt>
    <dgm:pt modelId="{DE71D194-29E9-46C8-BE9C-10052102CD0B}" type="pres">
      <dgm:prSet presAssocID="{08319845-71C5-4E9C-9BDA-2EB769F855FF}" presName="composite" presStyleCnt="0"/>
      <dgm:spPr/>
    </dgm:pt>
    <dgm:pt modelId="{20D8D565-5EB1-4CEB-B9F3-BA952A2B12BB}" type="pres">
      <dgm:prSet presAssocID="{08319845-71C5-4E9C-9BDA-2EB769F855F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33451F-F424-425B-910A-63EA64ED4DAF}" type="pres">
      <dgm:prSet presAssocID="{08319845-71C5-4E9C-9BDA-2EB769F855FF}" presName="parSh" presStyleLbl="node1" presStyleIdx="1" presStyleCnt="2"/>
      <dgm:spPr/>
      <dgm:t>
        <a:bodyPr/>
        <a:lstStyle/>
        <a:p>
          <a:endParaRPr lang="de-DE"/>
        </a:p>
      </dgm:t>
    </dgm:pt>
    <dgm:pt modelId="{FF1CE608-4CB6-48D4-82E8-FCC82DA666D0}" type="pres">
      <dgm:prSet presAssocID="{08319845-71C5-4E9C-9BDA-2EB769F855FF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C37F8E6-3AE7-46A8-A6FC-7B5CFC5E1FED}" srcId="{90080A13-0B5F-492C-AF65-6CB19663D618}" destId="{12C50959-BB0E-4993-9C59-F1965B314885}" srcOrd="0" destOrd="0" parTransId="{5C462653-443A-4AEA-8FD0-0D44B143527E}" sibTransId="{730F6F18-A42B-41A9-B765-BF2B39D22C3A}"/>
    <dgm:cxn modelId="{C098C247-6BA7-424D-91E2-8DAF4D100E3D}" type="presOf" srcId="{2A06E19D-0E64-4918-9D2D-BC8B92F70AD2}" destId="{FF1CE608-4CB6-48D4-82E8-FCC82DA666D0}" srcOrd="0" destOrd="1" presId="urn:microsoft.com/office/officeart/2005/8/layout/process3"/>
    <dgm:cxn modelId="{E587CC48-A256-4069-8BD4-D3E442477652}" srcId="{12C50959-BB0E-4993-9C59-F1965B314885}" destId="{8AE0FA34-D43C-45DA-A2B1-DECC4462D48A}" srcOrd="0" destOrd="0" parTransId="{18F5F753-663F-4812-A1FF-0067F9178036}" sibTransId="{FACAF01C-8E92-4DD4-9C7C-ED0B5DE30F82}"/>
    <dgm:cxn modelId="{93CCAB97-A932-4BA7-AB5F-0426AEDF996A}" srcId="{08319845-71C5-4E9C-9BDA-2EB769F855FF}" destId="{2A06E19D-0E64-4918-9D2D-BC8B92F70AD2}" srcOrd="1" destOrd="0" parTransId="{BF2590B9-3BCB-4EB3-9AC6-1BF85632F0F7}" sibTransId="{EC961F97-8423-43C9-B60F-67700B0EB0BA}"/>
    <dgm:cxn modelId="{78406058-0FC2-49B3-BDCE-A8ACDC0EC3AF}" type="presOf" srcId="{12C50959-BB0E-4993-9C59-F1965B314885}" destId="{92D6A21E-02C1-4EDA-A96D-5F6E130A2D60}" srcOrd="1" destOrd="0" presId="urn:microsoft.com/office/officeart/2005/8/layout/process3"/>
    <dgm:cxn modelId="{AA44EC6B-B64D-48A4-88CA-76A1C4A99D94}" srcId="{90080A13-0B5F-492C-AF65-6CB19663D618}" destId="{08319845-71C5-4E9C-9BDA-2EB769F855FF}" srcOrd="1" destOrd="0" parTransId="{15130652-4E78-40B0-9843-5624123001BA}" sibTransId="{420F2CF0-F0FA-422C-A1B2-12967F9852BA}"/>
    <dgm:cxn modelId="{8A76D553-92BB-43D4-BBDA-F94B7BE2C59B}" type="presOf" srcId="{90080A13-0B5F-492C-AF65-6CB19663D618}" destId="{139629FF-68DE-410B-BA69-055C71EF7F2A}" srcOrd="0" destOrd="0" presId="urn:microsoft.com/office/officeart/2005/8/layout/process3"/>
    <dgm:cxn modelId="{BFE450E8-7E1A-4BCC-8BF7-9DA1ECD4CEB9}" srcId="{08319845-71C5-4E9C-9BDA-2EB769F855FF}" destId="{B5B9742F-E0B8-43A3-8D29-7D98AD1F0DDA}" srcOrd="0" destOrd="0" parTransId="{471864ED-D2B7-4BCA-8941-AC9C2DA09883}" sibTransId="{95002093-E583-4D0C-B01A-3CA8F356F91C}"/>
    <dgm:cxn modelId="{D26EC769-5DEF-4B2C-84FC-6142E5F0F3DF}" type="presOf" srcId="{08319845-71C5-4E9C-9BDA-2EB769F855FF}" destId="{D333451F-F424-425B-910A-63EA64ED4DAF}" srcOrd="1" destOrd="0" presId="urn:microsoft.com/office/officeart/2005/8/layout/process3"/>
    <dgm:cxn modelId="{DEC44D85-E39B-4FAB-9950-54A69C10E510}" type="presOf" srcId="{08319845-71C5-4E9C-9BDA-2EB769F855FF}" destId="{20D8D565-5EB1-4CEB-B9F3-BA952A2B12BB}" srcOrd="0" destOrd="0" presId="urn:microsoft.com/office/officeart/2005/8/layout/process3"/>
    <dgm:cxn modelId="{D6273F43-2B15-4661-B30E-A095AB7CEC1A}" type="presOf" srcId="{8AE0FA34-D43C-45DA-A2B1-DECC4462D48A}" destId="{CDAD885C-5FD5-4E27-AD96-CA2D6DD6C4F6}" srcOrd="0" destOrd="0" presId="urn:microsoft.com/office/officeart/2005/8/layout/process3"/>
    <dgm:cxn modelId="{BA9A801E-8CA9-4BB8-8636-38422992A75C}" type="presOf" srcId="{B5B9742F-E0B8-43A3-8D29-7D98AD1F0DDA}" destId="{FF1CE608-4CB6-48D4-82E8-FCC82DA666D0}" srcOrd="0" destOrd="0" presId="urn:microsoft.com/office/officeart/2005/8/layout/process3"/>
    <dgm:cxn modelId="{AB3E9B7D-F72E-439F-A37E-1141A819A173}" type="presOf" srcId="{12C50959-BB0E-4993-9C59-F1965B314885}" destId="{AEFCF115-3CDC-4387-9744-0C0F49B0B551}" srcOrd="0" destOrd="0" presId="urn:microsoft.com/office/officeart/2005/8/layout/process3"/>
    <dgm:cxn modelId="{840E8E46-CE41-4C31-84FC-9908D76A7C99}" type="presOf" srcId="{730F6F18-A42B-41A9-B765-BF2B39D22C3A}" destId="{654ABAEA-3411-48C6-A566-1ECD3E3AC24D}" srcOrd="0" destOrd="0" presId="urn:microsoft.com/office/officeart/2005/8/layout/process3"/>
    <dgm:cxn modelId="{E59935FA-4614-4A25-B7EA-1DE07E4F803C}" type="presOf" srcId="{730F6F18-A42B-41A9-B765-BF2B39D22C3A}" destId="{7D5D2E3A-9EF5-412A-8C06-47E5E8BE101E}" srcOrd="1" destOrd="0" presId="urn:microsoft.com/office/officeart/2005/8/layout/process3"/>
    <dgm:cxn modelId="{0B0034AE-AEBD-45B4-A73B-FCA450100E23}" type="presParOf" srcId="{139629FF-68DE-410B-BA69-055C71EF7F2A}" destId="{B717FA35-A670-4EC6-9CBD-6854DD6575AD}" srcOrd="0" destOrd="0" presId="urn:microsoft.com/office/officeart/2005/8/layout/process3"/>
    <dgm:cxn modelId="{505D34E8-DA6A-4734-B52C-4A1CBA24E5A4}" type="presParOf" srcId="{B717FA35-A670-4EC6-9CBD-6854DD6575AD}" destId="{AEFCF115-3CDC-4387-9744-0C0F49B0B551}" srcOrd="0" destOrd="0" presId="urn:microsoft.com/office/officeart/2005/8/layout/process3"/>
    <dgm:cxn modelId="{EE1CD45C-ED66-4FE3-AEDF-7FD3A2F139CB}" type="presParOf" srcId="{B717FA35-A670-4EC6-9CBD-6854DD6575AD}" destId="{92D6A21E-02C1-4EDA-A96D-5F6E130A2D60}" srcOrd="1" destOrd="0" presId="urn:microsoft.com/office/officeart/2005/8/layout/process3"/>
    <dgm:cxn modelId="{9235E297-A9EE-42A2-B8C8-83AE15E37F56}" type="presParOf" srcId="{B717FA35-A670-4EC6-9CBD-6854DD6575AD}" destId="{CDAD885C-5FD5-4E27-AD96-CA2D6DD6C4F6}" srcOrd="2" destOrd="0" presId="urn:microsoft.com/office/officeart/2005/8/layout/process3"/>
    <dgm:cxn modelId="{D9673D07-0955-4904-9B16-AAAAAE99EE02}" type="presParOf" srcId="{139629FF-68DE-410B-BA69-055C71EF7F2A}" destId="{654ABAEA-3411-48C6-A566-1ECD3E3AC24D}" srcOrd="1" destOrd="0" presId="urn:microsoft.com/office/officeart/2005/8/layout/process3"/>
    <dgm:cxn modelId="{50B1CAF0-9A5F-4A72-BC99-7597C90B3188}" type="presParOf" srcId="{654ABAEA-3411-48C6-A566-1ECD3E3AC24D}" destId="{7D5D2E3A-9EF5-412A-8C06-47E5E8BE101E}" srcOrd="0" destOrd="0" presId="urn:microsoft.com/office/officeart/2005/8/layout/process3"/>
    <dgm:cxn modelId="{22E65B82-856A-4DCC-90F7-40DF02B739FE}" type="presParOf" srcId="{139629FF-68DE-410B-BA69-055C71EF7F2A}" destId="{DE71D194-29E9-46C8-BE9C-10052102CD0B}" srcOrd="2" destOrd="0" presId="urn:microsoft.com/office/officeart/2005/8/layout/process3"/>
    <dgm:cxn modelId="{41CD782A-CF30-4A75-BA21-D9D2733D80FB}" type="presParOf" srcId="{DE71D194-29E9-46C8-BE9C-10052102CD0B}" destId="{20D8D565-5EB1-4CEB-B9F3-BA952A2B12BB}" srcOrd="0" destOrd="0" presId="urn:microsoft.com/office/officeart/2005/8/layout/process3"/>
    <dgm:cxn modelId="{E11C85B9-A79E-4EE5-A3CA-ED15369CA817}" type="presParOf" srcId="{DE71D194-29E9-46C8-BE9C-10052102CD0B}" destId="{D333451F-F424-425B-910A-63EA64ED4DAF}" srcOrd="1" destOrd="0" presId="urn:microsoft.com/office/officeart/2005/8/layout/process3"/>
    <dgm:cxn modelId="{BEE934BC-801D-42DC-B7E0-6F98AC685E77}" type="presParOf" srcId="{DE71D194-29E9-46C8-BE9C-10052102CD0B}" destId="{FF1CE608-4CB6-48D4-82E8-FCC82DA666D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08AE99-2A41-43DD-A835-0D8E7FFCAF38}" type="doc">
      <dgm:prSet loTypeId="urn:microsoft.com/office/officeart/2005/8/layout/hList7" loCatId="picture" qsTypeId="urn:microsoft.com/office/officeart/2005/8/quickstyle/simple1" qsCatId="simple" csTypeId="urn:microsoft.com/office/officeart/2005/8/colors/accent6_4" csCatId="accent6" phldr="1"/>
      <dgm:spPr/>
    </dgm:pt>
    <dgm:pt modelId="{EDDB1988-2525-49C0-BB7E-4B61FF70C090}">
      <dgm:prSet phldrT="[Text]"/>
      <dgm:spPr/>
      <dgm:t>
        <a:bodyPr/>
        <a:lstStyle/>
        <a:p>
          <a:r>
            <a:rPr lang="de-DE" smtClean="0"/>
            <a:t>Altersgemischte Schulungen</a:t>
          </a:r>
          <a:endParaRPr lang="de-DE"/>
        </a:p>
      </dgm:t>
    </dgm:pt>
    <dgm:pt modelId="{DADE474A-908C-45D3-9B31-224620F229E3}" type="parTrans" cxnId="{1FDE5415-3F6B-43E3-B9E5-D25A39283A65}">
      <dgm:prSet/>
      <dgm:spPr/>
      <dgm:t>
        <a:bodyPr/>
        <a:lstStyle/>
        <a:p>
          <a:endParaRPr lang="de-DE"/>
        </a:p>
      </dgm:t>
    </dgm:pt>
    <dgm:pt modelId="{34752727-47E1-4143-822D-7614A067A9E8}" type="sibTrans" cxnId="{1FDE5415-3F6B-43E3-B9E5-D25A39283A65}">
      <dgm:prSet/>
      <dgm:spPr/>
      <dgm:t>
        <a:bodyPr/>
        <a:lstStyle/>
        <a:p>
          <a:endParaRPr lang="de-DE"/>
        </a:p>
      </dgm:t>
    </dgm:pt>
    <dgm:pt modelId="{9392F46A-790F-406E-B855-219C62C13B66}">
      <dgm:prSet/>
      <dgm:spPr/>
      <dgm:t>
        <a:bodyPr/>
        <a:lstStyle/>
        <a:p>
          <a:r>
            <a:rPr lang="de-DE" smtClean="0"/>
            <a:t>Informelles Lernen am Arbeitsplatz in Konzeption einbeziehen</a:t>
          </a:r>
          <a:endParaRPr lang="de-DE" dirty="0"/>
        </a:p>
      </dgm:t>
    </dgm:pt>
    <dgm:pt modelId="{FE53D882-E96E-44E6-BADD-CA7140EBACB8}" type="parTrans" cxnId="{EA4E67DF-FCFB-428C-A5EF-E0016E196AF6}">
      <dgm:prSet/>
      <dgm:spPr/>
      <dgm:t>
        <a:bodyPr/>
        <a:lstStyle/>
        <a:p>
          <a:endParaRPr lang="de-DE"/>
        </a:p>
      </dgm:t>
    </dgm:pt>
    <dgm:pt modelId="{AA3F4730-3FDA-44EC-B6B8-6597673251CE}" type="sibTrans" cxnId="{EA4E67DF-FCFB-428C-A5EF-E0016E196AF6}">
      <dgm:prSet/>
      <dgm:spPr/>
      <dgm:t>
        <a:bodyPr/>
        <a:lstStyle/>
        <a:p>
          <a:endParaRPr lang="de-DE"/>
        </a:p>
      </dgm:t>
    </dgm:pt>
    <dgm:pt modelId="{65FBBB17-99FF-4B1D-BBC4-7533FBEEEF3B}">
      <dgm:prSet/>
      <dgm:spPr/>
      <dgm:t>
        <a:bodyPr/>
        <a:lstStyle/>
        <a:p>
          <a:r>
            <a:rPr lang="de-DE" smtClean="0"/>
            <a:t>Lernplattformen als Informations- und Kommunikationsbasis auch für mobilen Zugriff</a:t>
          </a:r>
          <a:endParaRPr lang="de-DE" dirty="0"/>
        </a:p>
      </dgm:t>
    </dgm:pt>
    <dgm:pt modelId="{D2FAF3C2-40DF-4438-ABC3-AC8940644699}" type="parTrans" cxnId="{D2A08A23-C68D-448B-A522-579FAD31ECD3}">
      <dgm:prSet/>
      <dgm:spPr/>
      <dgm:t>
        <a:bodyPr/>
        <a:lstStyle/>
        <a:p>
          <a:endParaRPr lang="de-DE"/>
        </a:p>
      </dgm:t>
    </dgm:pt>
    <dgm:pt modelId="{430AF75C-EDB2-45E8-94D7-02E88517ADF9}" type="sibTrans" cxnId="{D2A08A23-C68D-448B-A522-579FAD31ECD3}">
      <dgm:prSet/>
      <dgm:spPr/>
      <dgm:t>
        <a:bodyPr/>
        <a:lstStyle/>
        <a:p>
          <a:endParaRPr lang="de-DE"/>
        </a:p>
      </dgm:t>
    </dgm:pt>
    <dgm:pt modelId="{46AF6DFE-E14B-4DE4-ABB7-294905EF1FE2}" type="pres">
      <dgm:prSet presAssocID="{7508AE99-2A41-43DD-A835-0D8E7FFCAF38}" presName="Name0" presStyleCnt="0">
        <dgm:presLayoutVars>
          <dgm:dir/>
          <dgm:resizeHandles val="exact"/>
        </dgm:presLayoutVars>
      </dgm:prSet>
      <dgm:spPr/>
    </dgm:pt>
    <dgm:pt modelId="{1F4BC848-4E82-403C-8439-9F0BC2EABEC1}" type="pres">
      <dgm:prSet presAssocID="{7508AE99-2A41-43DD-A835-0D8E7FFCAF38}" presName="fgShape" presStyleLbl="fgShp" presStyleIdx="0" presStyleCnt="1"/>
      <dgm:spPr/>
    </dgm:pt>
    <dgm:pt modelId="{8C0EF39B-6912-4D51-B64E-9B9C6EEDA0C2}" type="pres">
      <dgm:prSet presAssocID="{7508AE99-2A41-43DD-A835-0D8E7FFCAF38}" presName="linComp" presStyleCnt="0"/>
      <dgm:spPr/>
    </dgm:pt>
    <dgm:pt modelId="{D9A9A8EC-C083-46A0-B881-6450FA3FDE26}" type="pres">
      <dgm:prSet presAssocID="{EDDB1988-2525-49C0-BB7E-4B61FF70C090}" presName="compNode" presStyleCnt="0"/>
      <dgm:spPr/>
    </dgm:pt>
    <dgm:pt modelId="{BF48FA27-CD92-4105-835B-4058DABAE7AE}" type="pres">
      <dgm:prSet presAssocID="{EDDB1988-2525-49C0-BB7E-4B61FF70C090}" presName="bkgdShape" presStyleLbl="node1" presStyleIdx="0" presStyleCnt="3"/>
      <dgm:spPr/>
      <dgm:t>
        <a:bodyPr/>
        <a:lstStyle/>
        <a:p>
          <a:endParaRPr lang="de-DE"/>
        </a:p>
      </dgm:t>
    </dgm:pt>
    <dgm:pt modelId="{53DDD17E-7C6F-4CE7-95E6-4FC63877559E}" type="pres">
      <dgm:prSet presAssocID="{EDDB1988-2525-49C0-BB7E-4B61FF70C09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153A5A-12CD-4F74-A6A2-CCB82057B840}" type="pres">
      <dgm:prSet presAssocID="{EDDB1988-2525-49C0-BB7E-4B61FF70C090}" presName="invisiNode" presStyleLbl="node1" presStyleIdx="0" presStyleCnt="3"/>
      <dgm:spPr/>
    </dgm:pt>
    <dgm:pt modelId="{B58D0A2F-3320-406B-B770-4FB5F6A7A2C7}" type="pres">
      <dgm:prSet presAssocID="{EDDB1988-2525-49C0-BB7E-4B61FF70C09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34D456A-82AA-4347-9C98-471F23CA0CD7}" type="pres">
      <dgm:prSet presAssocID="{34752727-47E1-4143-822D-7614A067A9E8}" presName="sibTrans" presStyleLbl="sibTrans2D1" presStyleIdx="0" presStyleCnt="0"/>
      <dgm:spPr/>
      <dgm:t>
        <a:bodyPr/>
        <a:lstStyle/>
        <a:p>
          <a:endParaRPr lang="de-DE"/>
        </a:p>
      </dgm:t>
    </dgm:pt>
    <dgm:pt modelId="{A91BC8CA-75EF-420B-926C-0348F8F2DBD8}" type="pres">
      <dgm:prSet presAssocID="{9392F46A-790F-406E-B855-219C62C13B66}" presName="compNode" presStyleCnt="0"/>
      <dgm:spPr/>
    </dgm:pt>
    <dgm:pt modelId="{8043466F-9E32-4B29-8834-47718E9B17B1}" type="pres">
      <dgm:prSet presAssocID="{9392F46A-790F-406E-B855-219C62C13B66}" presName="bkgdShape" presStyleLbl="node1" presStyleIdx="1" presStyleCnt="3"/>
      <dgm:spPr/>
      <dgm:t>
        <a:bodyPr/>
        <a:lstStyle/>
        <a:p>
          <a:endParaRPr lang="de-DE"/>
        </a:p>
      </dgm:t>
    </dgm:pt>
    <dgm:pt modelId="{3FAAA3CB-FC0E-4C6B-8AAD-80A19F26E968}" type="pres">
      <dgm:prSet presAssocID="{9392F46A-790F-406E-B855-219C62C13B6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7878FB-10FA-4DAD-BE1F-236E992692C6}" type="pres">
      <dgm:prSet presAssocID="{9392F46A-790F-406E-B855-219C62C13B66}" presName="invisiNode" presStyleLbl="node1" presStyleIdx="1" presStyleCnt="3"/>
      <dgm:spPr/>
    </dgm:pt>
    <dgm:pt modelId="{268FCCD7-D262-4E38-AA7B-29B636CA03F8}" type="pres">
      <dgm:prSet presAssocID="{9392F46A-790F-406E-B855-219C62C13B66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ADADAF2-A747-41DA-8D50-988048AE43C0}" type="pres">
      <dgm:prSet presAssocID="{AA3F4730-3FDA-44EC-B6B8-6597673251CE}" presName="sibTrans" presStyleLbl="sibTrans2D1" presStyleIdx="0" presStyleCnt="0"/>
      <dgm:spPr/>
      <dgm:t>
        <a:bodyPr/>
        <a:lstStyle/>
        <a:p>
          <a:endParaRPr lang="de-DE"/>
        </a:p>
      </dgm:t>
    </dgm:pt>
    <dgm:pt modelId="{068F0917-2EB6-41B7-8F4D-6CE61BCBEDF1}" type="pres">
      <dgm:prSet presAssocID="{65FBBB17-99FF-4B1D-BBC4-7533FBEEEF3B}" presName="compNode" presStyleCnt="0"/>
      <dgm:spPr/>
    </dgm:pt>
    <dgm:pt modelId="{FC6A0CFC-D566-4534-8760-2D43325B502C}" type="pres">
      <dgm:prSet presAssocID="{65FBBB17-99FF-4B1D-BBC4-7533FBEEEF3B}" presName="bkgdShape" presStyleLbl="node1" presStyleIdx="2" presStyleCnt="3"/>
      <dgm:spPr/>
      <dgm:t>
        <a:bodyPr/>
        <a:lstStyle/>
        <a:p>
          <a:endParaRPr lang="de-DE"/>
        </a:p>
      </dgm:t>
    </dgm:pt>
    <dgm:pt modelId="{7CD422FE-A318-43B5-89AD-F92BAD09883D}" type="pres">
      <dgm:prSet presAssocID="{65FBBB17-99FF-4B1D-BBC4-7533FBEEEF3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F0B811-3336-43CC-AD52-6853D53A2B88}" type="pres">
      <dgm:prSet presAssocID="{65FBBB17-99FF-4B1D-BBC4-7533FBEEEF3B}" presName="invisiNode" presStyleLbl="node1" presStyleIdx="2" presStyleCnt="3"/>
      <dgm:spPr/>
    </dgm:pt>
    <dgm:pt modelId="{91210693-BB77-480A-9751-48941BACED91}" type="pres">
      <dgm:prSet presAssocID="{65FBBB17-99FF-4B1D-BBC4-7533FBEEEF3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3D9B8FA-F54B-4C64-87A9-AE2866CBED73}" type="presOf" srcId="{AA3F4730-3FDA-44EC-B6B8-6597673251CE}" destId="{9ADADAF2-A747-41DA-8D50-988048AE43C0}" srcOrd="0" destOrd="0" presId="urn:microsoft.com/office/officeart/2005/8/layout/hList7"/>
    <dgm:cxn modelId="{EA4E67DF-FCFB-428C-A5EF-E0016E196AF6}" srcId="{7508AE99-2A41-43DD-A835-0D8E7FFCAF38}" destId="{9392F46A-790F-406E-B855-219C62C13B66}" srcOrd="1" destOrd="0" parTransId="{FE53D882-E96E-44E6-BADD-CA7140EBACB8}" sibTransId="{AA3F4730-3FDA-44EC-B6B8-6597673251CE}"/>
    <dgm:cxn modelId="{D1758FFC-1A65-4E6B-914B-BC59ADAD9095}" type="presOf" srcId="{7508AE99-2A41-43DD-A835-0D8E7FFCAF38}" destId="{46AF6DFE-E14B-4DE4-ABB7-294905EF1FE2}" srcOrd="0" destOrd="0" presId="urn:microsoft.com/office/officeart/2005/8/layout/hList7"/>
    <dgm:cxn modelId="{D2A08A23-C68D-448B-A522-579FAD31ECD3}" srcId="{7508AE99-2A41-43DD-A835-0D8E7FFCAF38}" destId="{65FBBB17-99FF-4B1D-BBC4-7533FBEEEF3B}" srcOrd="2" destOrd="0" parTransId="{D2FAF3C2-40DF-4438-ABC3-AC8940644699}" sibTransId="{430AF75C-EDB2-45E8-94D7-02E88517ADF9}"/>
    <dgm:cxn modelId="{1AD90E43-D63B-407A-91C0-08BF1A4A8BA9}" type="presOf" srcId="{9392F46A-790F-406E-B855-219C62C13B66}" destId="{3FAAA3CB-FC0E-4C6B-8AAD-80A19F26E968}" srcOrd="1" destOrd="0" presId="urn:microsoft.com/office/officeart/2005/8/layout/hList7"/>
    <dgm:cxn modelId="{2F9F5282-3EF3-4408-AA53-0BCC616807C5}" type="presOf" srcId="{65FBBB17-99FF-4B1D-BBC4-7533FBEEEF3B}" destId="{7CD422FE-A318-43B5-89AD-F92BAD09883D}" srcOrd="1" destOrd="0" presId="urn:microsoft.com/office/officeart/2005/8/layout/hList7"/>
    <dgm:cxn modelId="{D2CA317F-063D-4D53-8ABB-67BE8BDC2A6F}" type="presOf" srcId="{65FBBB17-99FF-4B1D-BBC4-7533FBEEEF3B}" destId="{FC6A0CFC-D566-4534-8760-2D43325B502C}" srcOrd="0" destOrd="0" presId="urn:microsoft.com/office/officeart/2005/8/layout/hList7"/>
    <dgm:cxn modelId="{1FDE5415-3F6B-43E3-B9E5-D25A39283A65}" srcId="{7508AE99-2A41-43DD-A835-0D8E7FFCAF38}" destId="{EDDB1988-2525-49C0-BB7E-4B61FF70C090}" srcOrd="0" destOrd="0" parTransId="{DADE474A-908C-45D3-9B31-224620F229E3}" sibTransId="{34752727-47E1-4143-822D-7614A067A9E8}"/>
    <dgm:cxn modelId="{B4F58DDB-8A8A-4273-A83D-9985037D41A0}" type="presOf" srcId="{EDDB1988-2525-49C0-BB7E-4B61FF70C090}" destId="{53DDD17E-7C6F-4CE7-95E6-4FC63877559E}" srcOrd="1" destOrd="0" presId="urn:microsoft.com/office/officeart/2005/8/layout/hList7"/>
    <dgm:cxn modelId="{874ADE3C-B355-48F8-988D-5493662B321B}" type="presOf" srcId="{34752727-47E1-4143-822D-7614A067A9E8}" destId="{934D456A-82AA-4347-9C98-471F23CA0CD7}" srcOrd="0" destOrd="0" presId="urn:microsoft.com/office/officeart/2005/8/layout/hList7"/>
    <dgm:cxn modelId="{A326C06F-6D65-429A-8643-D6331026C146}" type="presOf" srcId="{9392F46A-790F-406E-B855-219C62C13B66}" destId="{8043466F-9E32-4B29-8834-47718E9B17B1}" srcOrd="0" destOrd="0" presId="urn:microsoft.com/office/officeart/2005/8/layout/hList7"/>
    <dgm:cxn modelId="{592666A0-2202-4E4E-8C67-31D563EAF105}" type="presOf" srcId="{EDDB1988-2525-49C0-BB7E-4B61FF70C090}" destId="{BF48FA27-CD92-4105-835B-4058DABAE7AE}" srcOrd="0" destOrd="0" presId="urn:microsoft.com/office/officeart/2005/8/layout/hList7"/>
    <dgm:cxn modelId="{18A600E3-6385-45F0-888B-DF625304218B}" type="presParOf" srcId="{46AF6DFE-E14B-4DE4-ABB7-294905EF1FE2}" destId="{1F4BC848-4E82-403C-8439-9F0BC2EABEC1}" srcOrd="0" destOrd="0" presId="urn:microsoft.com/office/officeart/2005/8/layout/hList7"/>
    <dgm:cxn modelId="{7F20717F-64B0-4F5C-A69F-3EF478798E85}" type="presParOf" srcId="{46AF6DFE-E14B-4DE4-ABB7-294905EF1FE2}" destId="{8C0EF39B-6912-4D51-B64E-9B9C6EEDA0C2}" srcOrd="1" destOrd="0" presId="urn:microsoft.com/office/officeart/2005/8/layout/hList7"/>
    <dgm:cxn modelId="{5BBC45D5-3A07-4A94-9165-AF29DADBA6FB}" type="presParOf" srcId="{8C0EF39B-6912-4D51-B64E-9B9C6EEDA0C2}" destId="{D9A9A8EC-C083-46A0-B881-6450FA3FDE26}" srcOrd="0" destOrd="0" presId="urn:microsoft.com/office/officeart/2005/8/layout/hList7"/>
    <dgm:cxn modelId="{F9F2F241-7083-41F8-A11C-7E3CA1844EA6}" type="presParOf" srcId="{D9A9A8EC-C083-46A0-B881-6450FA3FDE26}" destId="{BF48FA27-CD92-4105-835B-4058DABAE7AE}" srcOrd="0" destOrd="0" presId="urn:microsoft.com/office/officeart/2005/8/layout/hList7"/>
    <dgm:cxn modelId="{2FCD0706-DB38-497D-A94C-4E4EAAA87031}" type="presParOf" srcId="{D9A9A8EC-C083-46A0-B881-6450FA3FDE26}" destId="{53DDD17E-7C6F-4CE7-95E6-4FC63877559E}" srcOrd="1" destOrd="0" presId="urn:microsoft.com/office/officeart/2005/8/layout/hList7"/>
    <dgm:cxn modelId="{777F4356-23CC-4A17-80B2-2AB8B2DF613E}" type="presParOf" srcId="{D9A9A8EC-C083-46A0-B881-6450FA3FDE26}" destId="{C2153A5A-12CD-4F74-A6A2-CCB82057B840}" srcOrd="2" destOrd="0" presId="urn:microsoft.com/office/officeart/2005/8/layout/hList7"/>
    <dgm:cxn modelId="{1F14FBAA-5E69-481E-AA9C-EFF4D758208C}" type="presParOf" srcId="{D9A9A8EC-C083-46A0-B881-6450FA3FDE26}" destId="{B58D0A2F-3320-406B-B770-4FB5F6A7A2C7}" srcOrd="3" destOrd="0" presId="urn:microsoft.com/office/officeart/2005/8/layout/hList7"/>
    <dgm:cxn modelId="{CA2D5938-327B-4890-A3BB-45C52BE3AE30}" type="presParOf" srcId="{8C0EF39B-6912-4D51-B64E-9B9C6EEDA0C2}" destId="{934D456A-82AA-4347-9C98-471F23CA0CD7}" srcOrd="1" destOrd="0" presId="urn:microsoft.com/office/officeart/2005/8/layout/hList7"/>
    <dgm:cxn modelId="{C38AFF42-E260-462B-9188-27FEF93469B3}" type="presParOf" srcId="{8C0EF39B-6912-4D51-B64E-9B9C6EEDA0C2}" destId="{A91BC8CA-75EF-420B-926C-0348F8F2DBD8}" srcOrd="2" destOrd="0" presId="urn:microsoft.com/office/officeart/2005/8/layout/hList7"/>
    <dgm:cxn modelId="{EB81CCC1-E7DC-401D-A265-CB5A9DC320B3}" type="presParOf" srcId="{A91BC8CA-75EF-420B-926C-0348F8F2DBD8}" destId="{8043466F-9E32-4B29-8834-47718E9B17B1}" srcOrd="0" destOrd="0" presId="urn:microsoft.com/office/officeart/2005/8/layout/hList7"/>
    <dgm:cxn modelId="{D0EAF891-DBE7-4C22-A0E3-A40FA127619C}" type="presParOf" srcId="{A91BC8CA-75EF-420B-926C-0348F8F2DBD8}" destId="{3FAAA3CB-FC0E-4C6B-8AAD-80A19F26E968}" srcOrd="1" destOrd="0" presId="urn:microsoft.com/office/officeart/2005/8/layout/hList7"/>
    <dgm:cxn modelId="{B944A7DD-28C0-4F79-9022-F1A2A75B045F}" type="presParOf" srcId="{A91BC8CA-75EF-420B-926C-0348F8F2DBD8}" destId="{A77878FB-10FA-4DAD-BE1F-236E992692C6}" srcOrd="2" destOrd="0" presId="urn:microsoft.com/office/officeart/2005/8/layout/hList7"/>
    <dgm:cxn modelId="{C3FAC2CD-2D66-467A-AC22-3FB4989D1A50}" type="presParOf" srcId="{A91BC8CA-75EF-420B-926C-0348F8F2DBD8}" destId="{268FCCD7-D262-4E38-AA7B-29B636CA03F8}" srcOrd="3" destOrd="0" presId="urn:microsoft.com/office/officeart/2005/8/layout/hList7"/>
    <dgm:cxn modelId="{0AA1945D-F63E-4D4A-AF42-B8CFC35736F2}" type="presParOf" srcId="{8C0EF39B-6912-4D51-B64E-9B9C6EEDA0C2}" destId="{9ADADAF2-A747-41DA-8D50-988048AE43C0}" srcOrd="3" destOrd="0" presId="urn:microsoft.com/office/officeart/2005/8/layout/hList7"/>
    <dgm:cxn modelId="{FFCAD34E-122E-4736-99D6-85361C07A425}" type="presParOf" srcId="{8C0EF39B-6912-4D51-B64E-9B9C6EEDA0C2}" destId="{068F0917-2EB6-41B7-8F4D-6CE61BCBEDF1}" srcOrd="4" destOrd="0" presId="urn:microsoft.com/office/officeart/2005/8/layout/hList7"/>
    <dgm:cxn modelId="{C2929A54-18A7-4583-BF2F-B9E5044DD8C1}" type="presParOf" srcId="{068F0917-2EB6-41B7-8F4D-6CE61BCBEDF1}" destId="{FC6A0CFC-D566-4534-8760-2D43325B502C}" srcOrd="0" destOrd="0" presId="urn:microsoft.com/office/officeart/2005/8/layout/hList7"/>
    <dgm:cxn modelId="{80B4579F-2F47-4F89-BC45-AAE16309C622}" type="presParOf" srcId="{068F0917-2EB6-41B7-8F4D-6CE61BCBEDF1}" destId="{7CD422FE-A318-43B5-89AD-F92BAD09883D}" srcOrd="1" destOrd="0" presId="urn:microsoft.com/office/officeart/2005/8/layout/hList7"/>
    <dgm:cxn modelId="{AEAB8456-B828-4E60-B5F4-7DBF9F292BED}" type="presParOf" srcId="{068F0917-2EB6-41B7-8F4D-6CE61BCBEDF1}" destId="{7BF0B811-3336-43CC-AD52-6853D53A2B88}" srcOrd="2" destOrd="0" presId="urn:microsoft.com/office/officeart/2005/8/layout/hList7"/>
    <dgm:cxn modelId="{279E18B1-3A6B-414F-B84E-C42FA8B7D3DA}" type="presParOf" srcId="{068F0917-2EB6-41B7-8F4D-6CE61BCBEDF1}" destId="{91210693-BB77-480A-9751-48941BACED9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0EDBCC-395F-414B-981B-7320F341604E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6DA92DE1-5EFA-4048-9190-0A1B45F436CC}">
      <dgm:prSet phldrT="[Text]" custT="1"/>
      <dgm:spPr/>
      <dgm:t>
        <a:bodyPr/>
        <a:lstStyle/>
        <a:p>
          <a:r>
            <a:rPr lang="de-DE" sz="3600" dirty="0" smtClean="0"/>
            <a:t>Qualifizierung Älterer mit </a:t>
          </a:r>
          <a:br>
            <a:rPr lang="de-DE" sz="3600" dirty="0" smtClean="0"/>
          </a:br>
          <a:r>
            <a:rPr lang="de-DE" sz="3600" dirty="0" smtClean="0"/>
            <a:t>Web 2.0</a:t>
          </a:r>
          <a:endParaRPr lang="de-DE" sz="3600" dirty="0"/>
        </a:p>
      </dgm:t>
    </dgm:pt>
    <dgm:pt modelId="{DD921E48-A862-4298-82D0-1DE89084B252}" type="parTrans" cxnId="{1CC55681-F530-4894-869D-048F3152F452}">
      <dgm:prSet/>
      <dgm:spPr/>
      <dgm:t>
        <a:bodyPr/>
        <a:lstStyle/>
        <a:p>
          <a:endParaRPr lang="de-DE"/>
        </a:p>
      </dgm:t>
    </dgm:pt>
    <dgm:pt modelId="{120EFCA6-2420-40DC-8CF2-E12D4708697C}" type="sibTrans" cxnId="{1CC55681-F530-4894-869D-048F3152F452}">
      <dgm:prSet/>
      <dgm:spPr/>
      <dgm:t>
        <a:bodyPr/>
        <a:lstStyle/>
        <a:p>
          <a:endParaRPr lang="de-DE"/>
        </a:p>
      </dgm:t>
    </dgm:pt>
    <dgm:pt modelId="{5E7DD391-701C-4705-8AD9-7AD233B2E0CE}">
      <dgm:prSet phldrT="[Text]" custT="1"/>
      <dgm:spPr/>
      <dgm:t>
        <a:bodyPr/>
        <a:lstStyle/>
        <a:p>
          <a:r>
            <a:rPr lang="de-DE" sz="2000" dirty="0" smtClean="0"/>
            <a:t>Altersgemischt vorgehen</a:t>
          </a:r>
          <a:endParaRPr lang="de-DE" sz="2000" dirty="0"/>
        </a:p>
      </dgm:t>
    </dgm:pt>
    <dgm:pt modelId="{F216BE3F-0248-416E-89A1-6B060B859361}" type="parTrans" cxnId="{91D4D744-2744-4C1C-9C71-B78A72DAF338}">
      <dgm:prSet/>
      <dgm:spPr/>
      <dgm:t>
        <a:bodyPr/>
        <a:lstStyle/>
        <a:p>
          <a:endParaRPr lang="de-DE"/>
        </a:p>
      </dgm:t>
    </dgm:pt>
    <dgm:pt modelId="{6ED2FBE9-4CD6-4D2E-90DD-3AF1F19E90AC}" type="sibTrans" cxnId="{91D4D744-2744-4C1C-9C71-B78A72DAF338}">
      <dgm:prSet/>
      <dgm:spPr/>
      <dgm:t>
        <a:bodyPr/>
        <a:lstStyle/>
        <a:p>
          <a:endParaRPr lang="de-DE"/>
        </a:p>
      </dgm:t>
    </dgm:pt>
    <dgm:pt modelId="{089C487E-04B8-42B3-8BB6-F479333B50F5}">
      <dgm:prSet phldrT="[Text]" custT="1"/>
      <dgm:spPr/>
      <dgm:t>
        <a:bodyPr/>
        <a:lstStyle/>
        <a:p>
          <a:r>
            <a:rPr lang="de-DE" sz="2000" dirty="0" smtClean="0"/>
            <a:t>(IT-) Kompetenzen in der PE strategisch fördern</a:t>
          </a:r>
          <a:endParaRPr lang="de-DE" sz="2000" dirty="0"/>
        </a:p>
      </dgm:t>
    </dgm:pt>
    <dgm:pt modelId="{0AD8F76A-0F6B-40CA-950D-A434EC512AA7}" type="parTrans" cxnId="{726BB8B0-0367-4143-B24F-03B00E259BE6}">
      <dgm:prSet/>
      <dgm:spPr/>
      <dgm:t>
        <a:bodyPr/>
        <a:lstStyle/>
        <a:p>
          <a:endParaRPr lang="de-DE"/>
        </a:p>
      </dgm:t>
    </dgm:pt>
    <dgm:pt modelId="{58374D63-A450-4F44-8026-F0ACC6B343EF}" type="sibTrans" cxnId="{726BB8B0-0367-4143-B24F-03B00E259BE6}">
      <dgm:prSet/>
      <dgm:spPr/>
      <dgm:t>
        <a:bodyPr/>
        <a:lstStyle/>
        <a:p>
          <a:endParaRPr lang="de-DE"/>
        </a:p>
      </dgm:t>
    </dgm:pt>
    <dgm:pt modelId="{E7FE0072-9675-498A-AF5E-08B06157EBE0}">
      <dgm:prSet phldrT="[Text]" custT="1"/>
      <dgm:spPr/>
      <dgm:t>
        <a:bodyPr/>
        <a:lstStyle/>
        <a:p>
          <a:r>
            <a:rPr lang="de-DE" sz="2000" dirty="0" smtClean="0"/>
            <a:t>Informelles und Mobiles Lernen</a:t>
          </a:r>
          <a:endParaRPr lang="de-DE" sz="2000" dirty="0"/>
        </a:p>
      </dgm:t>
    </dgm:pt>
    <dgm:pt modelId="{C89FA346-3F37-4E0E-A7DF-B64AE0304FF1}" type="parTrans" cxnId="{2547AD4E-BD00-41C6-A886-B5CF161257B2}">
      <dgm:prSet/>
      <dgm:spPr/>
      <dgm:t>
        <a:bodyPr/>
        <a:lstStyle/>
        <a:p>
          <a:endParaRPr lang="de-DE"/>
        </a:p>
      </dgm:t>
    </dgm:pt>
    <dgm:pt modelId="{C8322A71-335F-40C7-A8CD-2367B3B7927E}" type="sibTrans" cxnId="{2547AD4E-BD00-41C6-A886-B5CF161257B2}">
      <dgm:prSet/>
      <dgm:spPr/>
      <dgm:t>
        <a:bodyPr/>
        <a:lstStyle/>
        <a:p>
          <a:endParaRPr lang="de-DE"/>
        </a:p>
      </dgm:t>
    </dgm:pt>
    <dgm:pt modelId="{11572252-4F31-49C4-9A0A-F74F9A9A808F}">
      <dgm:prSet phldrT="[Text]" custT="1"/>
      <dgm:spPr/>
      <dgm:t>
        <a:bodyPr/>
        <a:lstStyle/>
        <a:p>
          <a:r>
            <a:rPr lang="de-DE" sz="2000" dirty="0" smtClean="0"/>
            <a:t>Web 2.0 an Verwaltungs- bedarf anpassen</a:t>
          </a:r>
          <a:endParaRPr lang="de-DE" sz="2000" dirty="0"/>
        </a:p>
      </dgm:t>
    </dgm:pt>
    <dgm:pt modelId="{3D39C84F-9684-4B2E-AAF4-028A26EB765D}" type="parTrans" cxnId="{8D8A6B2C-1383-4C73-89F1-17C12F4803E3}">
      <dgm:prSet/>
      <dgm:spPr/>
      <dgm:t>
        <a:bodyPr/>
        <a:lstStyle/>
        <a:p>
          <a:endParaRPr lang="de-DE"/>
        </a:p>
      </dgm:t>
    </dgm:pt>
    <dgm:pt modelId="{3E6FF6EF-E7A4-47C5-93E0-E4FD9A9BC485}" type="sibTrans" cxnId="{8D8A6B2C-1383-4C73-89F1-17C12F4803E3}">
      <dgm:prSet/>
      <dgm:spPr/>
      <dgm:t>
        <a:bodyPr/>
        <a:lstStyle/>
        <a:p>
          <a:endParaRPr lang="de-DE"/>
        </a:p>
      </dgm:t>
    </dgm:pt>
    <dgm:pt modelId="{33950B12-5D96-4E20-8EC9-E1718D6C8591}">
      <dgm:prSet phldrT="[Text]" custT="1"/>
      <dgm:spPr/>
      <dgm:t>
        <a:bodyPr/>
        <a:lstStyle/>
        <a:p>
          <a:r>
            <a:rPr lang="de-DE" sz="2000" dirty="0" smtClean="0"/>
            <a:t>Lernkultur der Ermöglichung</a:t>
          </a:r>
          <a:endParaRPr lang="de-DE" sz="2000" dirty="0"/>
        </a:p>
      </dgm:t>
    </dgm:pt>
    <dgm:pt modelId="{8CE9EDCC-9A71-4861-B271-D4C888F881D8}" type="parTrans" cxnId="{38075B76-256B-4C6B-B47A-582C16C1284F}">
      <dgm:prSet/>
      <dgm:spPr/>
      <dgm:t>
        <a:bodyPr/>
        <a:lstStyle/>
        <a:p>
          <a:endParaRPr lang="de-DE"/>
        </a:p>
      </dgm:t>
    </dgm:pt>
    <dgm:pt modelId="{F6805F72-7ECF-46FD-9063-4FF43B7406BC}" type="sibTrans" cxnId="{38075B76-256B-4C6B-B47A-582C16C1284F}">
      <dgm:prSet/>
      <dgm:spPr/>
      <dgm:t>
        <a:bodyPr/>
        <a:lstStyle/>
        <a:p>
          <a:endParaRPr lang="de-DE"/>
        </a:p>
      </dgm:t>
    </dgm:pt>
    <dgm:pt modelId="{49B01D87-6A7D-430E-8F32-BBD189B9991F}" type="pres">
      <dgm:prSet presAssocID="{330EDBCC-395F-414B-981B-7320F341604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77C14CAB-DF18-4933-88EC-C89E7379A8B7}" type="pres">
      <dgm:prSet presAssocID="{6DA92DE1-5EFA-4048-9190-0A1B45F436C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de-DE"/>
        </a:p>
      </dgm:t>
    </dgm:pt>
    <dgm:pt modelId="{599D6472-9504-4850-8998-1875D8516FBE}" type="pres">
      <dgm:prSet presAssocID="{6DA92DE1-5EFA-4048-9190-0A1B45F436CC}" presName="Accent2" presStyleLbl="node1" presStyleIdx="0" presStyleCnt="19"/>
      <dgm:spPr/>
    </dgm:pt>
    <dgm:pt modelId="{B44C6724-315C-4CEB-B437-8CBC01B6DC7F}" type="pres">
      <dgm:prSet presAssocID="{6DA92DE1-5EFA-4048-9190-0A1B45F436CC}" presName="Accent3" presStyleLbl="node1" presStyleIdx="1" presStyleCnt="19"/>
      <dgm:spPr/>
    </dgm:pt>
    <dgm:pt modelId="{E3954AFB-600B-4299-88C5-D7359667C0F9}" type="pres">
      <dgm:prSet presAssocID="{6DA92DE1-5EFA-4048-9190-0A1B45F436CC}" presName="Accent4" presStyleLbl="node1" presStyleIdx="2" presStyleCnt="19"/>
      <dgm:spPr/>
    </dgm:pt>
    <dgm:pt modelId="{50604ED6-81F9-4CA6-9C59-2E920AE3B7FB}" type="pres">
      <dgm:prSet presAssocID="{6DA92DE1-5EFA-4048-9190-0A1B45F436CC}" presName="Accent5" presStyleLbl="node1" presStyleIdx="3" presStyleCnt="19"/>
      <dgm:spPr/>
    </dgm:pt>
    <dgm:pt modelId="{D7DB5C0E-FB53-45AE-9A87-053F8804F6C7}" type="pres">
      <dgm:prSet presAssocID="{6DA92DE1-5EFA-4048-9190-0A1B45F436CC}" presName="Accent6" presStyleLbl="node1" presStyleIdx="4" presStyleCnt="19"/>
      <dgm:spPr/>
    </dgm:pt>
    <dgm:pt modelId="{DB917ABD-32CF-4022-9565-06391B48E74B}" type="pres">
      <dgm:prSet presAssocID="{5E7DD391-701C-4705-8AD9-7AD233B2E0CE}" presName="Child1" presStyleLbl="node1" presStyleIdx="5" presStyleCnt="19" custScaleX="141684" custScaleY="140758" custLinFactNeighborX="-20187" custLinFactNeighborY="-4978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0F0A61C0-33E8-4E60-9D81-1332B4B32E76}" type="pres">
      <dgm:prSet presAssocID="{5E7DD391-701C-4705-8AD9-7AD233B2E0CE}" presName="Accent7" presStyleCnt="0"/>
      <dgm:spPr/>
    </dgm:pt>
    <dgm:pt modelId="{ECEBE152-C4CB-4CF7-A657-500CBCCFD221}" type="pres">
      <dgm:prSet presAssocID="{5E7DD391-701C-4705-8AD9-7AD233B2E0CE}" presName="AccentHold1" presStyleLbl="node1" presStyleIdx="6" presStyleCnt="19"/>
      <dgm:spPr/>
    </dgm:pt>
    <dgm:pt modelId="{D4906F54-E72D-4A90-9957-6162EEAD5D65}" type="pres">
      <dgm:prSet presAssocID="{5E7DD391-701C-4705-8AD9-7AD233B2E0CE}" presName="Accent8" presStyleCnt="0"/>
      <dgm:spPr/>
    </dgm:pt>
    <dgm:pt modelId="{282B6599-44BD-48BE-AED8-2353DEADC094}" type="pres">
      <dgm:prSet presAssocID="{5E7DD391-701C-4705-8AD9-7AD233B2E0CE}" presName="AccentHold2" presStyleLbl="node1" presStyleIdx="7" presStyleCnt="19"/>
      <dgm:spPr/>
    </dgm:pt>
    <dgm:pt modelId="{54021844-49A3-4DFE-A203-7FA80175F080}" type="pres">
      <dgm:prSet presAssocID="{089C487E-04B8-42B3-8BB6-F479333B50F5}" presName="Child2" presStyleLbl="node1" presStyleIdx="8" presStyleCnt="19" custScaleX="133955" custScaleY="135024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05D5440C-B5A8-43A8-8838-C6B4C2BA3EB9}" type="pres">
      <dgm:prSet presAssocID="{089C487E-04B8-42B3-8BB6-F479333B50F5}" presName="Accent9" presStyleCnt="0"/>
      <dgm:spPr/>
    </dgm:pt>
    <dgm:pt modelId="{5EAC7821-E8A7-4296-8620-656A6A9C6490}" type="pres">
      <dgm:prSet presAssocID="{089C487E-04B8-42B3-8BB6-F479333B50F5}" presName="AccentHold1" presStyleLbl="node1" presStyleIdx="9" presStyleCnt="19"/>
      <dgm:spPr/>
    </dgm:pt>
    <dgm:pt modelId="{FA0A9D24-0B8D-47F3-AE1D-328BE7E43940}" type="pres">
      <dgm:prSet presAssocID="{089C487E-04B8-42B3-8BB6-F479333B50F5}" presName="Accent10" presStyleCnt="0"/>
      <dgm:spPr/>
    </dgm:pt>
    <dgm:pt modelId="{F5658D0D-F12F-404B-8A71-C879A00EC4AB}" type="pres">
      <dgm:prSet presAssocID="{089C487E-04B8-42B3-8BB6-F479333B50F5}" presName="AccentHold2" presStyleLbl="node1" presStyleIdx="10" presStyleCnt="19"/>
      <dgm:spPr/>
    </dgm:pt>
    <dgm:pt modelId="{9FB1B4DB-8301-4BE0-B882-2368C1C050A9}" type="pres">
      <dgm:prSet presAssocID="{089C487E-04B8-42B3-8BB6-F479333B50F5}" presName="Accent11" presStyleCnt="0"/>
      <dgm:spPr/>
    </dgm:pt>
    <dgm:pt modelId="{A0B1EF30-6815-4CF3-9CA3-6C41CF524EAD}" type="pres">
      <dgm:prSet presAssocID="{089C487E-04B8-42B3-8BB6-F479333B50F5}" presName="AccentHold3" presStyleLbl="node1" presStyleIdx="11" presStyleCnt="19"/>
      <dgm:spPr/>
    </dgm:pt>
    <dgm:pt modelId="{B1218477-7915-433D-9B96-4CE1BA8D6E70}" type="pres">
      <dgm:prSet presAssocID="{E7FE0072-9675-498A-AF5E-08B06157EBE0}" presName="Child3" presStyleLbl="node1" presStyleIdx="12" presStyleCnt="19" custScaleX="113862" custScaleY="11088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1FD00AC9-D5ED-4CF9-9CC5-BBAF1D55CC17}" type="pres">
      <dgm:prSet presAssocID="{E7FE0072-9675-498A-AF5E-08B06157EBE0}" presName="Accent12" presStyleCnt="0"/>
      <dgm:spPr/>
    </dgm:pt>
    <dgm:pt modelId="{DE097A10-FC00-4D1A-AC13-F5F104AAA2D3}" type="pres">
      <dgm:prSet presAssocID="{E7FE0072-9675-498A-AF5E-08B06157EBE0}" presName="AccentHold1" presStyleLbl="node1" presStyleIdx="13" presStyleCnt="19"/>
      <dgm:spPr/>
    </dgm:pt>
    <dgm:pt modelId="{4086C1F8-A60E-45A8-8EC6-EB78BEFFBB9A}" type="pres">
      <dgm:prSet presAssocID="{11572252-4F31-49C4-9A0A-F74F9A9A808F}" presName="Child4" presStyleLbl="node1" presStyleIdx="14" presStyleCnt="19" custScaleX="127885" custScaleY="125295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EB129E27-2D46-418A-AD69-CD06427D10BD}" type="pres">
      <dgm:prSet presAssocID="{11572252-4F31-49C4-9A0A-F74F9A9A808F}" presName="Accent13" presStyleCnt="0"/>
      <dgm:spPr/>
    </dgm:pt>
    <dgm:pt modelId="{C4B9272E-E107-49D7-A4A4-02E46756DFFF}" type="pres">
      <dgm:prSet presAssocID="{11572252-4F31-49C4-9A0A-F74F9A9A808F}" presName="AccentHold1" presStyleLbl="node1" presStyleIdx="15" presStyleCnt="19"/>
      <dgm:spPr/>
    </dgm:pt>
    <dgm:pt modelId="{FE15060A-131F-4411-A873-160F161CB4DB}" type="pres">
      <dgm:prSet presAssocID="{33950B12-5D96-4E20-8EC9-E1718D6C8591}" presName="Child5" presStyleLbl="node1" presStyleIdx="16" presStyleCnt="19" custScaleX="127282" custScaleY="124648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  <dgm:pt modelId="{9EAC54ED-7B49-42EE-95CD-3F88001844C0}" type="pres">
      <dgm:prSet presAssocID="{33950B12-5D96-4E20-8EC9-E1718D6C8591}" presName="Accent15" presStyleCnt="0"/>
      <dgm:spPr/>
    </dgm:pt>
    <dgm:pt modelId="{9EEC5CD0-21E3-4780-9671-3AD064980A26}" type="pres">
      <dgm:prSet presAssocID="{33950B12-5D96-4E20-8EC9-E1718D6C8591}" presName="AccentHold2" presStyleLbl="node1" presStyleIdx="17" presStyleCnt="19"/>
      <dgm:spPr/>
    </dgm:pt>
    <dgm:pt modelId="{CD8040C0-E1E8-432E-9311-9588B55B136F}" type="pres">
      <dgm:prSet presAssocID="{33950B12-5D96-4E20-8EC9-E1718D6C8591}" presName="Accent16" presStyleCnt="0"/>
      <dgm:spPr/>
    </dgm:pt>
    <dgm:pt modelId="{4EDED7B7-ECAB-40C2-BC84-2862F419B9F8}" type="pres">
      <dgm:prSet presAssocID="{33950B12-5D96-4E20-8EC9-E1718D6C8591}" presName="AccentHold3" presStyleLbl="node1" presStyleIdx="18" presStyleCnt="19"/>
      <dgm:spPr/>
    </dgm:pt>
  </dgm:ptLst>
  <dgm:cxnLst>
    <dgm:cxn modelId="{1CC55681-F530-4894-869D-048F3152F452}" srcId="{330EDBCC-395F-414B-981B-7320F341604E}" destId="{6DA92DE1-5EFA-4048-9190-0A1B45F436CC}" srcOrd="0" destOrd="0" parTransId="{DD921E48-A862-4298-82D0-1DE89084B252}" sibTransId="{120EFCA6-2420-40DC-8CF2-E12D4708697C}"/>
    <dgm:cxn modelId="{07950175-9C07-42F9-93A2-920F33A17AC0}" type="presOf" srcId="{089C487E-04B8-42B3-8BB6-F479333B50F5}" destId="{54021844-49A3-4DFE-A203-7FA80175F080}" srcOrd="0" destOrd="0" presId="urn:microsoft.com/office/officeart/2009/3/layout/CircleRelationship"/>
    <dgm:cxn modelId="{726BB8B0-0367-4143-B24F-03B00E259BE6}" srcId="{6DA92DE1-5EFA-4048-9190-0A1B45F436CC}" destId="{089C487E-04B8-42B3-8BB6-F479333B50F5}" srcOrd="1" destOrd="0" parTransId="{0AD8F76A-0F6B-40CA-950D-A434EC512AA7}" sibTransId="{58374D63-A450-4F44-8026-F0ACC6B343EF}"/>
    <dgm:cxn modelId="{E0A90EFE-B83F-4E45-8F3E-A51AA786AB4D}" type="presOf" srcId="{5E7DD391-701C-4705-8AD9-7AD233B2E0CE}" destId="{DB917ABD-32CF-4022-9565-06391B48E74B}" srcOrd="0" destOrd="0" presId="urn:microsoft.com/office/officeart/2009/3/layout/CircleRelationship"/>
    <dgm:cxn modelId="{E65383EB-9F67-4F75-954A-66F3552F0C2A}" type="presOf" srcId="{330EDBCC-395F-414B-981B-7320F341604E}" destId="{49B01D87-6A7D-430E-8F32-BBD189B9991F}" srcOrd="0" destOrd="0" presId="urn:microsoft.com/office/officeart/2009/3/layout/CircleRelationship"/>
    <dgm:cxn modelId="{91D4D744-2744-4C1C-9C71-B78A72DAF338}" srcId="{6DA92DE1-5EFA-4048-9190-0A1B45F436CC}" destId="{5E7DD391-701C-4705-8AD9-7AD233B2E0CE}" srcOrd="0" destOrd="0" parTransId="{F216BE3F-0248-416E-89A1-6B060B859361}" sibTransId="{6ED2FBE9-4CD6-4D2E-90DD-3AF1F19E90AC}"/>
    <dgm:cxn modelId="{0C2AD7CB-A1D3-4A10-AD0F-9328E3C5321D}" type="presOf" srcId="{6DA92DE1-5EFA-4048-9190-0A1B45F436CC}" destId="{77C14CAB-DF18-4933-88EC-C89E7379A8B7}" srcOrd="0" destOrd="0" presId="urn:microsoft.com/office/officeart/2009/3/layout/CircleRelationship"/>
    <dgm:cxn modelId="{98246A0F-E5D4-4AB7-AC9F-67E0E7007720}" type="presOf" srcId="{33950B12-5D96-4E20-8EC9-E1718D6C8591}" destId="{FE15060A-131F-4411-A873-160F161CB4DB}" srcOrd="0" destOrd="0" presId="urn:microsoft.com/office/officeart/2009/3/layout/CircleRelationship"/>
    <dgm:cxn modelId="{2547AD4E-BD00-41C6-A886-B5CF161257B2}" srcId="{6DA92DE1-5EFA-4048-9190-0A1B45F436CC}" destId="{E7FE0072-9675-498A-AF5E-08B06157EBE0}" srcOrd="2" destOrd="0" parTransId="{C89FA346-3F37-4E0E-A7DF-B64AE0304FF1}" sibTransId="{C8322A71-335F-40C7-A8CD-2367B3B7927E}"/>
    <dgm:cxn modelId="{8D8A6B2C-1383-4C73-89F1-17C12F4803E3}" srcId="{6DA92DE1-5EFA-4048-9190-0A1B45F436CC}" destId="{11572252-4F31-49C4-9A0A-F74F9A9A808F}" srcOrd="3" destOrd="0" parTransId="{3D39C84F-9684-4B2E-AAF4-028A26EB765D}" sibTransId="{3E6FF6EF-E7A4-47C5-93E0-E4FD9A9BC485}"/>
    <dgm:cxn modelId="{38075B76-256B-4C6B-B47A-582C16C1284F}" srcId="{6DA92DE1-5EFA-4048-9190-0A1B45F436CC}" destId="{33950B12-5D96-4E20-8EC9-E1718D6C8591}" srcOrd="4" destOrd="0" parTransId="{8CE9EDCC-9A71-4861-B271-D4C888F881D8}" sibTransId="{F6805F72-7ECF-46FD-9063-4FF43B7406BC}"/>
    <dgm:cxn modelId="{3A99889D-9671-4F59-BD4C-81F691163C79}" type="presOf" srcId="{11572252-4F31-49C4-9A0A-F74F9A9A808F}" destId="{4086C1F8-A60E-45A8-8EC6-EB78BEFFBB9A}" srcOrd="0" destOrd="0" presId="urn:microsoft.com/office/officeart/2009/3/layout/CircleRelationship"/>
    <dgm:cxn modelId="{FE6B2627-FBF1-4A99-BCC1-AB332FBFFEB3}" type="presOf" srcId="{E7FE0072-9675-498A-AF5E-08B06157EBE0}" destId="{B1218477-7915-433D-9B96-4CE1BA8D6E70}" srcOrd="0" destOrd="0" presId="urn:microsoft.com/office/officeart/2009/3/layout/CircleRelationship"/>
    <dgm:cxn modelId="{2E6776F1-7A2D-4A3F-8A02-FE3FDA09E7C9}" type="presParOf" srcId="{49B01D87-6A7D-430E-8F32-BBD189B9991F}" destId="{77C14CAB-DF18-4933-88EC-C89E7379A8B7}" srcOrd="0" destOrd="0" presId="urn:microsoft.com/office/officeart/2009/3/layout/CircleRelationship"/>
    <dgm:cxn modelId="{7321B7D0-1095-4046-89CC-735E892506A3}" type="presParOf" srcId="{49B01D87-6A7D-430E-8F32-BBD189B9991F}" destId="{599D6472-9504-4850-8998-1875D8516FBE}" srcOrd="1" destOrd="0" presId="urn:microsoft.com/office/officeart/2009/3/layout/CircleRelationship"/>
    <dgm:cxn modelId="{CF145893-68FD-4BFE-8450-611C816E25CA}" type="presParOf" srcId="{49B01D87-6A7D-430E-8F32-BBD189B9991F}" destId="{B44C6724-315C-4CEB-B437-8CBC01B6DC7F}" srcOrd="2" destOrd="0" presId="urn:microsoft.com/office/officeart/2009/3/layout/CircleRelationship"/>
    <dgm:cxn modelId="{F7E6213D-5BD0-465B-9F60-85753FD640E1}" type="presParOf" srcId="{49B01D87-6A7D-430E-8F32-BBD189B9991F}" destId="{E3954AFB-600B-4299-88C5-D7359667C0F9}" srcOrd="3" destOrd="0" presId="urn:microsoft.com/office/officeart/2009/3/layout/CircleRelationship"/>
    <dgm:cxn modelId="{6EEAE555-37FD-4DE1-B624-11211C0CDA60}" type="presParOf" srcId="{49B01D87-6A7D-430E-8F32-BBD189B9991F}" destId="{50604ED6-81F9-4CA6-9C59-2E920AE3B7FB}" srcOrd="4" destOrd="0" presId="urn:microsoft.com/office/officeart/2009/3/layout/CircleRelationship"/>
    <dgm:cxn modelId="{DB353732-D9E7-4625-99DD-5A7C517502EF}" type="presParOf" srcId="{49B01D87-6A7D-430E-8F32-BBD189B9991F}" destId="{D7DB5C0E-FB53-45AE-9A87-053F8804F6C7}" srcOrd="5" destOrd="0" presId="urn:microsoft.com/office/officeart/2009/3/layout/CircleRelationship"/>
    <dgm:cxn modelId="{C7AEBCD8-8E39-4B20-B874-C86C87D2F05C}" type="presParOf" srcId="{49B01D87-6A7D-430E-8F32-BBD189B9991F}" destId="{DB917ABD-32CF-4022-9565-06391B48E74B}" srcOrd="6" destOrd="0" presId="urn:microsoft.com/office/officeart/2009/3/layout/CircleRelationship"/>
    <dgm:cxn modelId="{03E6085C-0915-40D3-B574-8C41D3EC2002}" type="presParOf" srcId="{49B01D87-6A7D-430E-8F32-BBD189B9991F}" destId="{0F0A61C0-33E8-4E60-9D81-1332B4B32E76}" srcOrd="7" destOrd="0" presId="urn:microsoft.com/office/officeart/2009/3/layout/CircleRelationship"/>
    <dgm:cxn modelId="{E00D4EAD-BEFB-43B7-9A7D-A9043FA511A1}" type="presParOf" srcId="{0F0A61C0-33E8-4E60-9D81-1332B4B32E76}" destId="{ECEBE152-C4CB-4CF7-A657-500CBCCFD221}" srcOrd="0" destOrd="0" presId="urn:microsoft.com/office/officeart/2009/3/layout/CircleRelationship"/>
    <dgm:cxn modelId="{EA38625E-8C73-4364-AB45-7DF8E6B7927C}" type="presParOf" srcId="{49B01D87-6A7D-430E-8F32-BBD189B9991F}" destId="{D4906F54-E72D-4A90-9957-6162EEAD5D65}" srcOrd="8" destOrd="0" presId="urn:microsoft.com/office/officeart/2009/3/layout/CircleRelationship"/>
    <dgm:cxn modelId="{98F186B6-84AC-4890-A3A1-F1DC8426036D}" type="presParOf" srcId="{D4906F54-E72D-4A90-9957-6162EEAD5D65}" destId="{282B6599-44BD-48BE-AED8-2353DEADC094}" srcOrd="0" destOrd="0" presId="urn:microsoft.com/office/officeart/2009/3/layout/CircleRelationship"/>
    <dgm:cxn modelId="{1C2572EE-6D37-4661-A26D-B1E1BF2AFD37}" type="presParOf" srcId="{49B01D87-6A7D-430E-8F32-BBD189B9991F}" destId="{54021844-49A3-4DFE-A203-7FA80175F080}" srcOrd="9" destOrd="0" presId="urn:microsoft.com/office/officeart/2009/3/layout/CircleRelationship"/>
    <dgm:cxn modelId="{2884FD22-153A-419C-ADEA-1C163EFA53C1}" type="presParOf" srcId="{49B01D87-6A7D-430E-8F32-BBD189B9991F}" destId="{05D5440C-B5A8-43A8-8838-C6B4C2BA3EB9}" srcOrd="10" destOrd="0" presId="urn:microsoft.com/office/officeart/2009/3/layout/CircleRelationship"/>
    <dgm:cxn modelId="{55A1B50E-AE97-4BC2-8E00-9FB60C0D063D}" type="presParOf" srcId="{05D5440C-B5A8-43A8-8838-C6B4C2BA3EB9}" destId="{5EAC7821-E8A7-4296-8620-656A6A9C6490}" srcOrd="0" destOrd="0" presId="urn:microsoft.com/office/officeart/2009/3/layout/CircleRelationship"/>
    <dgm:cxn modelId="{24E04276-C373-4E96-95C2-C55CBB01CE8D}" type="presParOf" srcId="{49B01D87-6A7D-430E-8F32-BBD189B9991F}" destId="{FA0A9D24-0B8D-47F3-AE1D-328BE7E43940}" srcOrd="11" destOrd="0" presId="urn:microsoft.com/office/officeart/2009/3/layout/CircleRelationship"/>
    <dgm:cxn modelId="{768C341F-619B-4BA9-A9C9-7E6C773D17C0}" type="presParOf" srcId="{FA0A9D24-0B8D-47F3-AE1D-328BE7E43940}" destId="{F5658D0D-F12F-404B-8A71-C879A00EC4AB}" srcOrd="0" destOrd="0" presId="urn:microsoft.com/office/officeart/2009/3/layout/CircleRelationship"/>
    <dgm:cxn modelId="{E032D568-A599-418C-A010-1E5D67636216}" type="presParOf" srcId="{49B01D87-6A7D-430E-8F32-BBD189B9991F}" destId="{9FB1B4DB-8301-4BE0-B882-2368C1C050A9}" srcOrd="12" destOrd="0" presId="urn:microsoft.com/office/officeart/2009/3/layout/CircleRelationship"/>
    <dgm:cxn modelId="{02E51FDF-C911-4ABF-B31D-E8D6652B5547}" type="presParOf" srcId="{9FB1B4DB-8301-4BE0-B882-2368C1C050A9}" destId="{A0B1EF30-6815-4CF3-9CA3-6C41CF524EAD}" srcOrd="0" destOrd="0" presId="urn:microsoft.com/office/officeart/2009/3/layout/CircleRelationship"/>
    <dgm:cxn modelId="{856FB445-FFE7-48E6-8213-784B05999F4B}" type="presParOf" srcId="{49B01D87-6A7D-430E-8F32-BBD189B9991F}" destId="{B1218477-7915-433D-9B96-4CE1BA8D6E70}" srcOrd="13" destOrd="0" presId="urn:microsoft.com/office/officeart/2009/3/layout/CircleRelationship"/>
    <dgm:cxn modelId="{65CBAC5D-839B-4A83-8E35-9ED10D567063}" type="presParOf" srcId="{49B01D87-6A7D-430E-8F32-BBD189B9991F}" destId="{1FD00AC9-D5ED-4CF9-9CC5-BBAF1D55CC17}" srcOrd="14" destOrd="0" presId="urn:microsoft.com/office/officeart/2009/3/layout/CircleRelationship"/>
    <dgm:cxn modelId="{8FBAD134-5C6C-4EBC-B079-E557BB95D505}" type="presParOf" srcId="{1FD00AC9-D5ED-4CF9-9CC5-BBAF1D55CC17}" destId="{DE097A10-FC00-4D1A-AC13-F5F104AAA2D3}" srcOrd="0" destOrd="0" presId="urn:microsoft.com/office/officeart/2009/3/layout/CircleRelationship"/>
    <dgm:cxn modelId="{CB3C9C3A-3755-4DD3-95ED-1158D83BB482}" type="presParOf" srcId="{49B01D87-6A7D-430E-8F32-BBD189B9991F}" destId="{4086C1F8-A60E-45A8-8EC6-EB78BEFFBB9A}" srcOrd="15" destOrd="0" presId="urn:microsoft.com/office/officeart/2009/3/layout/CircleRelationship"/>
    <dgm:cxn modelId="{F5659CF6-96A0-4D84-95A8-9DD7972E051B}" type="presParOf" srcId="{49B01D87-6A7D-430E-8F32-BBD189B9991F}" destId="{EB129E27-2D46-418A-AD69-CD06427D10BD}" srcOrd="16" destOrd="0" presId="urn:microsoft.com/office/officeart/2009/3/layout/CircleRelationship"/>
    <dgm:cxn modelId="{F0470ED1-64EC-4B25-BB33-5689F277ADB1}" type="presParOf" srcId="{EB129E27-2D46-418A-AD69-CD06427D10BD}" destId="{C4B9272E-E107-49D7-A4A4-02E46756DFFF}" srcOrd="0" destOrd="0" presId="urn:microsoft.com/office/officeart/2009/3/layout/CircleRelationship"/>
    <dgm:cxn modelId="{145B902D-B24F-437F-A8C4-4E337CC6FB88}" type="presParOf" srcId="{49B01D87-6A7D-430E-8F32-BBD189B9991F}" destId="{FE15060A-131F-4411-A873-160F161CB4DB}" srcOrd="17" destOrd="0" presId="urn:microsoft.com/office/officeart/2009/3/layout/CircleRelationship"/>
    <dgm:cxn modelId="{E603CF6A-EBFD-4AF3-84BD-48FEF2505EFE}" type="presParOf" srcId="{49B01D87-6A7D-430E-8F32-BBD189B9991F}" destId="{9EAC54ED-7B49-42EE-95CD-3F88001844C0}" srcOrd="18" destOrd="0" presId="urn:microsoft.com/office/officeart/2009/3/layout/CircleRelationship"/>
    <dgm:cxn modelId="{EBD786F6-9C03-4CAF-8A3F-1A3205214B3F}" type="presParOf" srcId="{9EAC54ED-7B49-42EE-95CD-3F88001844C0}" destId="{9EEC5CD0-21E3-4780-9671-3AD064980A26}" srcOrd="0" destOrd="0" presId="urn:microsoft.com/office/officeart/2009/3/layout/CircleRelationship"/>
    <dgm:cxn modelId="{FBDF4AA6-31DB-4E69-A66E-221A1D04C0E2}" type="presParOf" srcId="{49B01D87-6A7D-430E-8F32-BBD189B9991F}" destId="{CD8040C0-E1E8-432E-9311-9588B55B136F}" srcOrd="19" destOrd="0" presId="urn:microsoft.com/office/officeart/2009/3/layout/CircleRelationship"/>
    <dgm:cxn modelId="{C52D19E7-08FA-4998-B33C-EBAEE13DB5C7}" type="presParOf" srcId="{CD8040C0-E1E8-432E-9311-9588B55B136F}" destId="{4EDED7B7-ECAB-40C2-BC84-2862F419B9F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0278FF-A767-40F3-8727-E572A4611CF3}" type="doc">
      <dgm:prSet loTypeId="urn:microsoft.com/office/officeart/2005/8/layout/hList9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de-DE"/>
        </a:p>
      </dgm:t>
    </dgm:pt>
    <dgm:pt modelId="{B8EF7C3F-D07F-489C-B7CC-A40A3D442B46}">
      <dgm:prSet phldrT="[Text]"/>
      <dgm:spPr/>
      <dgm:t>
        <a:bodyPr/>
        <a:lstStyle/>
        <a:p>
          <a:r>
            <a:rPr lang="de-DE" dirty="0" smtClean="0"/>
            <a:t>Do</a:t>
          </a:r>
          <a:endParaRPr lang="de-DE" dirty="0"/>
        </a:p>
      </dgm:t>
    </dgm:pt>
    <dgm:pt modelId="{8B38AE05-F3B9-4190-B88E-E7F173A03EBC}" type="parTrans" cxnId="{C7F6E323-34B5-49B4-92D1-F4337FFCB717}">
      <dgm:prSet/>
      <dgm:spPr/>
      <dgm:t>
        <a:bodyPr/>
        <a:lstStyle/>
        <a:p>
          <a:endParaRPr lang="de-DE"/>
        </a:p>
      </dgm:t>
    </dgm:pt>
    <dgm:pt modelId="{0830B59D-739D-4DBB-AD69-69B65E238EB8}" type="sibTrans" cxnId="{C7F6E323-34B5-49B4-92D1-F4337FFCB717}">
      <dgm:prSet/>
      <dgm:spPr/>
      <dgm:t>
        <a:bodyPr/>
        <a:lstStyle/>
        <a:p>
          <a:endParaRPr lang="de-DE"/>
        </a:p>
      </dgm:t>
    </dgm:pt>
    <dgm:pt modelId="{CD23831C-8CBC-486B-8CAE-1E6FA0828400}">
      <dgm:prSet phldrT="[Text]" custT="1"/>
      <dgm:spPr/>
      <dgm:t>
        <a:bodyPr/>
        <a:lstStyle/>
        <a:p>
          <a:r>
            <a:rPr lang="de-DE" sz="2200" dirty="0" smtClean="0"/>
            <a:t>Altersgemischt schulen, Tandems und Mentoring ermöglichen</a:t>
          </a:r>
          <a:endParaRPr lang="de-DE" sz="2200" dirty="0"/>
        </a:p>
      </dgm:t>
    </dgm:pt>
    <dgm:pt modelId="{8ECDCD32-122E-487A-8AE6-64030DBFB1EF}" type="parTrans" cxnId="{EAD8AC8A-47FC-4D90-B47A-D7097A0AD485}">
      <dgm:prSet/>
      <dgm:spPr/>
      <dgm:t>
        <a:bodyPr/>
        <a:lstStyle/>
        <a:p>
          <a:endParaRPr lang="de-DE"/>
        </a:p>
      </dgm:t>
    </dgm:pt>
    <dgm:pt modelId="{2C573C85-3CAD-4C97-ABCD-DEA161D39F6A}" type="sibTrans" cxnId="{EAD8AC8A-47FC-4D90-B47A-D7097A0AD485}">
      <dgm:prSet/>
      <dgm:spPr/>
      <dgm:t>
        <a:bodyPr/>
        <a:lstStyle/>
        <a:p>
          <a:endParaRPr lang="de-DE"/>
        </a:p>
      </dgm:t>
    </dgm:pt>
    <dgm:pt modelId="{A5AD7CA2-0A09-4B1A-B6B1-442D96F8341F}">
      <dgm:prSet phldrT="[Text]" custT="1"/>
      <dgm:spPr/>
      <dgm:t>
        <a:bodyPr/>
        <a:lstStyle/>
        <a:p>
          <a:r>
            <a:rPr lang="de-DE" sz="2200" dirty="0" smtClean="0"/>
            <a:t>Konzepte mit Präsenz- und Onlinephasen</a:t>
          </a:r>
          <a:endParaRPr lang="de-DE" sz="2200" dirty="0"/>
        </a:p>
      </dgm:t>
    </dgm:pt>
    <dgm:pt modelId="{F2EDEC0B-EA1D-4ACD-B17D-F0587CB73165}" type="parTrans" cxnId="{516A69F2-FE65-4142-9B0E-E951C1C064DC}">
      <dgm:prSet/>
      <dgm:spPr/>
      <dgm:t>
        <a:bodyPr/>
        <a:lstStyle/>
        <a:p>
          <a:endParaRPr lang="de-DE"/>
        </a:p>
      </dgm:t>
    </dgm:pt>
    <dgm:pt modelId="{0D086A4C-5EDF-4C6D-86D0-7B715C36196C}" type="sibTrans" cxnId="{516A69F2-FE65-4142-9B0E-E951C1C064DC}">
      <dgm:prSet/>
      <dgm:spPr/>
      <dgm:t>
        <a:bodyPr/>
        <a:lstStyle/>
        <a:p>
          <a:endParaRPr lang="de-DE"/>
        </a:p>
      </dgm:t>
    </dgm:pt>
    <dgm:pt modelId="{85489459-1FCF-4316-8224-76D654173545}">
      <dgm:prSet phldrT="[Text]"/>
      <dgm:spPr/>
      <dgm:t>
        <a:bodyPr/>
        <a:lstStyle/>
        <a:p>
          <a:r>
            <a:rPr lang="de-DE" dirty="0" err="1" smtClean="0"/>
            <a:t>Don´t</a:t>
          </a:r>
          <a:endParaRPr lang="de-DE" dirty="0"/>
        </a:p>
      </dgm:t>
    </dgm:pt>
    <dgm:pt modelId="{19EAB32F-1607-4722-B36C-14CFB054D14C}" type="parTrans" cxnId="{008ADB38-8A31-4C50-B305-1D9B9E35C1B6}">
      <dgm:prSet/>
      <dgm:spPr/>
      <dgm:t>
        <a:bodyPr/>
        <a:lstStyle/>
        <a:p>
          <a:endParaRPr lang="de-DE"/>
        </a:p>
      </dgm:t>
    </dgm:pt>
    <dgm:pt modelId="{42163C49-5C4B-4A0E-9A67-A43A9F77DC5B}" type="sibTrans" cxnId="{008ADB38-8A31-4C50-B305-1D9B9E35C1B6}">
      <dgm:prSet/>
      <dgm:spPr/>
      <dgm:t>
        <a:bodyPr/>
        <a:lstStyle/>
        <a:p>
          <a:endParaRPr lang="de-DE"/>
        </a:p>
      </dgm:t>
    </dgm:pt>
    <dgm:pt modelId="{EB57BD35-B076-4CD7-9408-B720EC402F0D}">
      <dgm:prSet phldrT="[Text]"/>
      <dgm:spPr/>
      <dgm:t>
        <a:bodyPr/>
        <a:lstStyle/>
        <a:p>
          <a:r>
            <a:rPr lang="de-DE" dirty="0" smtClean="0"/>
            <a:t>Reines eLearning</a:t>
          </a:r>
          <a:endParaRPr lang="de-DE" dirty="0"/>
        </a:p>
      </dgm:t>
    </dgm:pt>
    <dgm:pt modelId="{2F81C655-DFAC-4C7E-915D-DF5D807993AA}" type="parTrans" cxnId="{FFB9F9EB-003A-4F68-BFFB-E6D512D562B0}">
      <dgm:prSet/>
      <dgm:spPr/>
      <dgm:t>
        <a:bodyPr/>
        <a:lstStyle/>
        <a:p>
          <a:endParaRPr lang="de-DE"/>
        </a:p>
      </dgm:t>
    </dgm:pt>
    <dgm:pt modelId="{29716701-F09C-4E99-9C99-1AAC9C45E5FB}" type="sibTrans" cxnId="{FFB9F9EB-003A-4F68-BFFB-E6D512D562B0}">
      <dgm:prSet/>
      <dgm:spPr/>
      <dgm:t>
        <a:bodyPr/>
        <a:lstStyle/>
        <a:p>
          <a:endParaRPr lang="de-DE"/>
        </a:p>
      </dgm:t>
    </dgm:pt>
    <dgm:pt modelId="{9799DA8F-7BAE-4ED7-BC7F-048BC9742BB1}">
      <dgm:prSet phldrT="[Text]"/>
      <dgm:spPr/>
      <dgm:t>
        <a:bodyPr/>
        <a:lstStyle/>
        <a:p>
          <a:r>
            <a:rPr lang="de-DE" dirty="0" smtClean="0"/>
            <a:t>Personalrat erst beim Start informieren</a:t>
          </a:r>
          <a:endParaRPr lang="de-DE" dirty="0"/>
        </a:p>
      </dgm:t>
    </dgm:pt>
    <dgm:pt modelId="{C340F32F-2D63-4BB0-AD4A-7561AF1BAE16}" type="parTrans" cxnId="{17B8D1C8-CD76-4E3D-A5CC-A374A6A45770}">
      <dgm:prSet/>
      <dgm:spPr/>
      <dgm:t>
        <a:bodyPr/>
        <a:lstStyle/>
        <a:p>
          <a:endParaRPr lang="de-DE"/>
        </a:p>
      </dgm:t>
    </dgm:pt>
    <dgm:pt modelId="{EA74749C-4897-4C5E-899D-5F4EA3D9A926}" type="sibTrans" cxnId="{17B8D1C8-CD76-4E3D-A5CC-A374A6A45770}">
      <dgm:prSet/>
      <dgm:spPr/>
      <dgm:t>
        <a:bodyPr/>
        <a:lstStyle/>
        <a:p>
          <a:endParaRPr lang="de-DE"/>
        </a:p>
      </dgm:t>
    </dgm:pt>
    <dgm:pt modelId="{4FF606D9-BF74-4D3F-A08D-CE2D1C771D3D}">
      <dgm:prSet phldrT="[Text]" custT="1"/>
      <dgm:spPr/>
      <dgm:t>
        <a:bodyPr/>
        <a:lstStyle/>
        <a:p>
          <a:r>
            <a:rPr lang="de-DE" sz="2200" dirty="0" smtClean="0"/>
            <a:t>Ermöglichungs-kultur: Potentiale sehen</a:t>
          </a:r>
          <a:endParaRPr lang="de-DE" sz="2200" dirty="0"/>
        </a:p>
      </dgm:t>
    </dgm:pt>
    <dgm:pt modelId="{63133A9A-154F-49CA-A836-738DE5597487}" type="parTrans" cxnId="{1207353F-2278-4DBD-B168-9635348D3610}">
      <dgm:prSet/>
      <dgm:spPr/>
      <dgm:t>
        <a:bodyPr/>
        <a:lstStyle/>
        <a:p>
          <a:endParaRPr lang="de-DE"/>
        </a:p>
      </dgm:t>
    </dgm:pt>
    <dgm:pt modelId="{452A69D3-BC58-429B-A519-1EE535DBDFFA}" type="sibTrans" cxnId="{1207353F-2278-4DBD-B168-9635348D3610}">
      <dgm:prSet/>
      <dgm:spPr/>
      <dgm:t>
        <a:bodyPr/>
        <a:lstStyle/>
        <a:p>
          <a:endParaRPr lang="de-DE"/>
        </a:p>
      </dgm:t>
    </dgm:pt>
    <dgm:pt modelId="{D3D6E410-2A75-4A4D-A36A-0821C1F42C79}">
      <dgm:prSet phldrT="[Text]" custT="1"/>
      <dgm:spPr/>
      <dgm:t>
        <a:bodyPr/>
        <a:lstStyle/>
        <a:p>
          <a:r>
            <a:rPr lang="de-DE" sz="2200" dirty="0" smtClean="0"/>
            <a:t>Lernplattform als Basis auch mit mobilem Zugriff </a:t>
          </a:r>
          <a:endParaRPr lang="de-DE" sz="2200" dirty="0"/>
        </a:p>
      </dgm:t>
    </dgm:pt>
    <dgm:pt modelId="{91C83B59-3311-4597-B1FA-61B4C514C0E3}" type="parTrans" cxnId="{8806965B-1A1E-4EAF-958A-82D3AE2ABE7E}">
      <dgm:prSet/>
      <dgm:spPr/>
      <dgm:t>
        <a:bodyPr/>
        <a:lstStyle/>
        <a:p>
          <a:endParaRPr lang="de-DE"/>
        </a:p>
      </dgm:t>
    </dgm:pt>
    <dgm:pt modelId="{D2816BF2-7E2B-4785-8270-9AFC4F87394E}" type="sibTrans" cxnId="{8806965B-1A1E-4EAF-958A-82D3AE2ABE7E}">
      <dgm:prSet/>
      <dgm:spPr/>
      <dgm:t>
        <a:bodyPr/>
        <a:lstStyle/>
        <a:p>
          <a:endParaRPr lang="de-DE"/>
        </a:p>
      </dgm:t>
    </dgm:pt>
    <dgm:pt modelId="{CA17DACB-EE07-4BA6-9F9E-41AD1296830D}" type="pres">
      <dgm:prSet presAssocID="{0C0278FF-A767-40F3-8727-E572A4611CF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7B92294F-58E2-43C0-9647-C6468488B448}" type="pres">
      <dgm:prSet presAssocID="{B8EF7C3F-D07F-489C-B7CC-A40A3D442B46}" presName="posSpace" presStyleCnt="0"/>
      <dgm:spPr/>
    </dgm:pt>
    <dgm:pt modelId="{FBC9A19C-E3CE-45EB-B1CF-BC0C3DC098C3}" type="pres">
      <dgm:prSet presAssocID="{B8EF7C3F-D07F-489C-B7CC-A40A3D442B46}" presName="vertFlow" presStyleCnt="0"/>
      <dgm:spPr/>
    </dgm:pt>
    <dgm:pt modelId="{AFB1F4A3-A607-4A69-9A67-C9E69EFF3271}" type="pres">
      <dgm:prSet presAssocID="{B8EF7C3F-D07F-489C-B7CC-A40A3D442B46}" presName="topSpace" presStyleCnt="0"/>
      <dgm:spPr/>
    </dgm:pt>
    <dgm:pt modelId="{27309F5C-625A-497C-823F-918617AB7D05}" type="pres">
      <dgm:prSet presAssocID="{B8EF7C3F-D07F-489C-B7CC-A40A3D442B46}" presName="firstComp" presStyleCnt="0"/>
      <dgm:spPr/>
    </dgm:pt>
    <dgm:pt modelId="{7A2C2E6D-7B69-411E-86FA-0B9CDCA57B32}" type="pres">
      <dgm:prSet presAssocID="{B8EF7C3F-D07F-489C-B7CC-A40A3D442B46}" presName="firstChild" presStyleLbl="bgAccFollowNode1" presStyleIdx="0" presStyleCnt="6"/>
      <dgm:spPr/>
      <dgm:t>
        <a:bodyPr/>
        <a:lstStyle/>
        <a:p>
          <a:endParaRPr lang="de-DE"/>
        </a:p>
      </dgm:t>
    </dgm:pt>
    <dgm:pt modelId="{5220A301-AEB3-4A12-89B7-EBBD2DC9F07A}" type="pres">
      <dgm:prSet presAssocID="{B8EF7C3F-D07F-489C-B7CC-A40A3D442B46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CDF692-125A-4AF5-AEDC-2494BB873F26}" type="pres">
      <dgm:prSet presAssocID="{A5AD7CA2-0A09-4B1A-B6B1-442D96F8341F}" presName="comp" presStyleCnt="0"/>
      <dgm:spPr/>
    </dgm:pt>
    <dgm:pt modelId="{B9072AF3-B5A9-42F8-A49B-4CF1CC29D2E5}" type="pres">
      <dgm:prSet presAssocID="{A5AD7CA2-0A09-4B1A-B6B1-442D96F8341F}" presName="child" presStyleLbl="bgAccFollowNode1" presStyleIdx="1" presStyleCnt="6"/>
      <dgm:spPr/>
      <dgm:t>
        <a:bodyPr/>
        <a:lstStyle/>
        <a:p>
          <a:endParaRPr lang="de-DE"/>
        </a:p>
      </dgm:t>
    </dgm:pt>
    <dgm:pt modelId="{8A8ACD47-0B7F-43C5-A60A-DA18B6C121F1}" type="pres">
      <dgm:prSet presAssocID="{A5AD7CA2-0A09-4B1A-B6B1-442D96F8341F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B6EEB6-B82D-42ED-BA3B-80B5FB556F19}" type="pres">
      <dgm:prSet presAssocID="{D3D6E410-2A75-4A4D-A36A-0821C1F42C79}" presName="comp" presStyleCnt="0"/>
      <dgm:spPr/>
    </dgm:pt>
    <dgm:pt modelId="{0C5D930D-095C-4941-8751-C89707344697}" type="pres">
      <dgm:prSet presAssocID="{D3D6E410-2A75-4A4D-A36A-0821C1F42C79}" presName="child" presStyleLbl="bgAccFollowNode1" presStyleIdx="2" presStyleCnt="6"/>
      <dgm:spPr/>
      <dgm:t>
        <a:bodyPr/>
        <a:lstStyle/>
        <a:p>
          <a:endParaRPr lang="de-DE"/>
        </a:p>
      </dgm:t>
    </dgm:pt>
    <dgm:pt modelId="{DF6B13EE-8B0F-41E6-B1B6-0A04531193C8}" type="pres">
      <dgm:prSet presAssocID="{D3D6E410-2A75-4A4D-A36A-0821C1F42C79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2C07F3-CDC8-426C-BC28-44F67F696FC2}" type="pres">
      <dgm:prSet presAssocID="{4FF606D9-BF74-4D3F-A08D-CE2D1C771D3D}" presName="comp" presStyleCnt="0"/>
      <dgm:spPr/>
    </dgm:pt>
    <dgm:pt modelId="{EADCA469-28C4-4AFE-A41A-E1ACD752CDAF}" type="pres">
      <dgm:prSet presAssocID="{4FF606D9-BF74-4D3F-A08D-CE2D1C771D3D}" presName="child" presStyleLbl="bgAccFollowNode1" presStyleIdx="3" presStyleCnt="6"/>
      <dgm:spPr/>
      <dgm:t>
        <a:bodyPr/>
        <a:lstStyle/>
        <a:p>
          <a:endParaRPr lang="de-DE"/>
        </a:p>
      </dgm:t>
    </dgm:pt>
    <dgm:pt modelId="{ED6CA562-13BF-4669-870A-8823AFFA8591}" type="pres">
      <dgm:prSet presAssocID="{4FF606D9-BF74-4D3F-A08D-CE2D1C771D3D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A5FA16-7DD7-4A86-9E68-64C009381519}" type="pres">
      <dgm:prSet presAssocID="{B8EF7C3F-D07F-489C-B7CC-A40A3D442B46}" presName="negSpace" presStyleCnt="0"/>
      <dgm:spPr/>
    </dgm:pt>
    <dgm:pt modelId="{A92B1D05-94CC-4E3B-801A-F63929DB5B04}" type="pres">
      <dgm:prSet presAssocID="{B8EF7C3F-D07F-489C-B7CC-A40A3D442B46}" presName="circle" presStyleLbl="node1" presStyleIdx="0" presStyleCnt="2"/>
      <dgm:spPr/>
      <dgm:t>
        <a:bodyPr/>
        <a:lstStyle/>
        <a:p>
          <a:endParaRPr lang="de-DE"/>
        </a:p>
      </dgm:t>
    </dgm:pt>
    <dgm:pt modelId="{664282BC-6CBF-456B-801F-6E1E10D5D6F8}" type="pres">
      <dgm:prSet presAssocID="{0830B59D-739D-4DBB-AD69-69B65E238EB8}" presName="transSpace" presStyleCnt="0"/>
      <dgm:spPr/>
    </dgm:pt>
    <dgm:pt modelId="{AEDDD462-2D3E-4B06-8C37-A5DA43520F3E}" type="pres">
      <dgm:prSet presAssocID="{85489459-1FCF-4316-8224-76D654173545}" presName="posSpace" presStyleCnt="0"/>
      <dgm:spPr/>
    </dgm:pt>
    <dgm:pt modelId="{D93888A8-8633-4353-A006-6BACD7C5BEFB}" type="pres">
      <dgm:prSet presAssocID="{85489459-1FCF-4316-8224-76D654173545}" presName="vertFlow" presStyleCnt="0"/>
      <dgm:spPr/>
    </dgm:pt>
    <dgm:pt modelId="{5EE6427F-1888-4042-BF41-6DC070A8F3E9}" type="pres">
      <dgm:prSet presAssocID="{85489459-1FCF-4316-8224-76D654173545}" presName="topSpace" presStyleCnt="0"/>
      <dgm:spPr/>
    </dgm:pt>
    <dgm:pt modelId="{289F7EC5-B026-4404-9765-67FA4057EC61}" type="pres">
      <dgm:prSet presAssocID="{85489459-1FCF-4316-8224-76D654173545}" presName="firstComp" presStyleCnt="0"/>
      <dgm:spPr/>
    </dgm:pt>
    <dgm:pt modelId="{59E7582A-4592-4F65-8895-D063EB3463AE}" type="pres">
      <dgm:prSet presAssocID="{85489459-1FCF-4316-8224-76D654173545}" presName="firstChild" presStyleLbl="bgAccFollowNode1" presStyleIdx="4" presStyleCnt="6"/>
      <dgm:spPr/>
      <dgm:t>
        <a:bodyPr/>
        <a:lstStyle/>
        <a:p>
          <a:endParaRPr lang="de-DE"/>
        </a:p>
      </dgm:t>
    </dgm:pt>
    <dgm:pt modelId="{68EB7D2D-CE09-448D-8266-FE1ADBD86137}" type="pres">
      <dgm:prSet presAssocID="{85489459-1FCF-4316-8224-76D654173545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39B460-5C52-49F4-8E95-FC6F0542318A}" type="pres">
      <dgm:prSet presAssocID="{9799DA8F-7BAE-4ED7-BC7F-048BC9742BB1}" presName="comp" presStyleCnt="0"/>
      <dgm:spPr/>
    </dgm:pt>
    <dgm:pt modelId="{969F149C-A975-4FDE-A48C-5EB334282C97}" type="pres">
      <dgm:prSet presAssocID="{9799DA8F-7BAE-4ED7-BC7F-048BC9742BB1}" presName="child" presStyleLbl="bgAccFollowNode1" presStyleIdx="5" presStyleCnt="6"/>
      <dgm:spPr/>
      <dgm:t>
        <a:bodyPr/>
        <a:lstStyle/>
        <a:p>
          <a:endParaRPr lang="de-DE"/>
        </a:p>
      </dgm:t>
    </dgm:pt>
    <dgm:pt modelId="{8376804D-8C1F-493C-9215-7CEE4A0C8DAD}" type="pres">
      <dgm:prSet presAssocID="{9799DA8F-7BAE-4ED7-BC7F-048BC9742BB1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3FF3D2-A11D-4A50-9269-F019438E204E}" type="pres">
      <dgm:prSet presAssocID="{85489459-1FCF-4316-8224-76D654173545}" presName="negSpace" presStyleCnt="0"/>
      <dgm:spPr/>
    </dgm:pt>
    <dgm:pt modelId="{03BDA1B8-9A78-4395-931E-EC7ACDBF6D2B}" type="pres">
      <dgm:prSet presAssocID="{85489459-1FCF-4316-8224-76D654173545}" presName="circle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B0E64BDB-8889-47E1-8C26-E1873C36D897}" type="presOf" srcId="{85489459-1FCF-4316-8224-76D654173545}" destId="{03BDA1B8-9A78-4395-931E-EC7ACDBF6D2B}" srcOrd="0" destOrd="0" presId="urn:microsoft.com/office/officeart/2005/8/layout/hList9"/>
    <dgm:cxn modelId="{E3E401AC-15CC-480F-A1AD-F5697EBB992F}" type="presOf" srcId="{B8EF7C3F-D07F-489C-B7CC-A40A3D442B46}" destId="{A92B1D05-94CC-4E3B-801A-F63929DB5B04}" srcOrd="0" destOrd="0" presId="urn:microsoft.com/office/officeart/2005/8/layout/hList9"/>
    <dgm:cxn modelId="{BD9C5B08-2FD3-473C-BDFA-F7FF59C69060}" type="presOf" srcId="{4FF606D9-BF74-4D3F-A08D-CE2D1C771D3D}" destId="{ED6CA562-13BF-4669-870A-8823AFFA8591}" srcOrd="1" destOrd="0" presId="urn:microsoft.com/office/officeart/2005/8/layout/hList9"/>
    <dgm:cxn modelId="{922B8836-DDD2-4792-9B8D-F781C120FF43}" type="presOf" srcId="{D3D6E410-2A75-4A4D-A36A-0821C1F42C79}" destId="{DF6B13EE-8B0F-41E6-B1B6-0A04531193C8}" srcOrd="1" destOrd="0" presId="urn:microsoft.com/office/officeart/2005/8/layout/hList9"/>
    <dgm:cxn modelId="{FFB9F9EB-003A-4F68-BFFB-E6D512D562B0}" srcId="{85489459-1FCF-4316-8224-76D654173545}" destId="{EB57BD35-B076-4CD7-9408-B720EC402F0D}" srcOrd="0" destOrd="0" parTransId="{2F81C655-DFAC-4C7E-915D-DF5D807993AA}" sibTransId="{29716701-F09C-4E99-9C99-1AAC9C45E5FB}"/>
    <dgm:cxn modelId="{008ADB38-8A31-4C50-B305-1D9B9E35C1B6}" srcId="{0C0278FF-A767-40F3-8727-E572A4611CF3}" destId="{85489459-1FCF-4316-8224-76D654173545}" srcOrd="1" destOrd="0" parTransId="{19EAB32F-1607-4722-B36C-14CFB054D14C}" sibTransId="{42163C49-5C4B-4A0E-9A67-A43A9F77DC5B}"/>
    <dgm:cxn modelId="{4ED068C9-507B-425A-8AC0-431678AD4F70}" type="presOf" srcId="{CD23831C-8CBC-486B-8CAE-1E6FA0828400}" destId="{5220A301-AEB3-4A12-89B7-EBBD2DC9F07A}" srcOrd="1" destOrd="0" presId="urn:microsoft.com/office/officeart/2005/8/layout/hList9"/>
    <dgm:cxn modelId="{69E6A924-68EE-4B17-8231-82FFAD60C0D8}" type="presOf" srcId="{9799DA8F-7BAE-4ED7-BC7F-048BC9742BB1}" destId="{8376804D-8C1F-493C-9215-7CEE4A0C8DAD}" srcOrd="1" destOrd="0" presId="urn:microsoft.com/office/officeart/2005/8/layout/hList9"/>
    <dgm:cxn modelId="{EAD8AC8A-47FC-4D90-B47A-D7097A0AD485}" srcId="{B8EF7C3F-D07F-489C-B7CC-A40A3D442B46}" destId="{CD23831C-8CBC-486B-8CAE-1E6FA0828400}" srcOrd="0" destOrd="0" parTransId="{8ECDCD32-122E-487A-8AE6-64030DBFB1EF}" sibTransId="{2C573C85-3CAD-4C97-ABCD-DEA161D39F6A}"/>
    <dgm:cxn modelId="{85FE6E1F-8A25-4F87-AAAC-966BF66EB0BD}" type="presOf" srcId="{EB57BD35-B076-4CD7-9408-B720EC402F0D}" destId="{59E7582A-4592-4F65-8895-D063EB3463AE}" srcOrd="0" destOrd="0" presId="urn:microsoft.com/office/officeart/2005/8/layout/hList9"/>
    <dgm:cxn modelId="{8806965B-1A1E-4EAF-958A-82D3AE2ABE7E}" srcId="{B8EF7C3F-D07F-489C-B7CC-A40A3D442B46}" destId="{D3D6E410-2A75-4A4D-A36A-0821C1F42C79}" srcOrd="2" destOrd="0" parTransId="{91C83B59-3311-4597-B1FA-61B4C514C0E3}" sibTransId="{D2816BF2-7E2B-4785-8270-9AFC4F87394E}"/>
    <dgm:cxn modelId="{147D5B3C-0098-4648-81FC-05095D0E0B42}" type="presOf" srcId="{A5AD7CA2-0A09-4B1A-B6B1-442D96F8341F}" destId="{B9072AF3-B5A9-42F8-A49B-4CF1CC29D2E5}" srcOrd="0" destOrd="0" presId="urn:microsoft.com/office/officeart/2005/8/layout/hList9"/>
    <dgm:cxn modelId="{516A69F2-FE65-4142-9B0E-E951C1C064DC}" srcId="{B8EF7C3F-D07F-489C-B7CC-A40A3D442B46}" destId="{A5AD7CA2-0A09-4B1A-B6B1-442D96F8341F}" srcOrd="1" destOrd="0" parTransId="{F2EDEC0B-EA1D-4ACD-B17D-F0587CB73165}" sibTransId="{0D086A4C-5EDF-4C6D-86D0-7B715C36196C}"/>
    <dgm:cxn modelId="{42CFEC4B-FE07-4E12-862B-5BA4EC6A517F}" type="presOf" srcId="{4FF606D9-BF74-4D3F-A08D-CE2D1C771D3D}" destId="{EADCA469-28C4-4AFE-A41A-E1ACD752CDAF}" srcOrd="0" destOrd="0" presId="urn:microsoft.com/office/officeart/2005/8/layout/hList9"/>
    <dgm:cxn modelId="{82A7E19F-AB03-4FC0-8EE2-E0790874D20A}" type="presOf" srcId="{A5AD7CA2-0A09-4B1A-B6B1-442D96F8341F}" destId="{8A8ACD47-0B7F-43C5-A60A-DA18B6C121F1}" srcOrd="1" destOrd="0" presId="urn:microsoft.com/office/officeart/2005/8/layout/hList9"/>
    <dgm:cxn modelId="{AD60DBC4-9A74-4986-8F63-67D21F550A27}" type="presOf" srcId="{9799DA8F-7BAE-4ED7-BC7F-048BC9742BB1}" destId="{969F149C-A975-4FDE-A48C-5EB334282C97}" srcOrd="0" destOrd="0" presId="urn:microsoft.com/office/officeart/2005/8/layout/hList9"/>
    <dgm:cxn modelId="{CA067A75-B3FB-4C71-A6A7-91771A52ADFD}" type="presOf" srcId="{EB57BD35-B076-4CD7-9408-B720EC402F0D}" destId="{68EB7D2D-CE09-448D-8266-FE1ADBD86137}" srcOrd="1" destOrd="0" presId="urn:microsoft.com/office/officeart/2005/8/layout/hList9"/>
    <dgm:cxn modelId="{29C95CDF-8AF2-41D4-A167-004A3988CD96}" type="presOf" srcId="{D3D6E410-2A75-4A4D-A36A-0821C1F42C79}" destId="{0C5D930D-095C-4941-8751-C89707344697}" srcOrd="0" destOrd="0" presId="urn:microsoft.com/office/officeart/2005/8/layout/hList9"/>
    <dgm:cxn modelId="{C7F6E323-34B5-49B4-92D1-F4337FFCB717}" srcId="{0C0278FF-A767-40F3-8727-E572A4611CF3}" destId="{B8EF7C3F-D07F-489C-B7CC-A40A3D442B46}" srcOrd="0" destOrd="0" parTransId="{8B38AE05-F3B9-4190-B88E-E7F173A03EBC}" sibTransId="{0830B59D-739D-4DBB-AD69-69B65E238EB8}"/>
    <dgm:cxn modelId="{17B8D1C8-CD76-4E3D-A5CC-A374A6A45770}" srcId="{85489459-1FCF-4316-8224-76D654173545}" destId="{9799DA8F-7BAE-4ED7-BC7F-048BC9742BB1}" srcOrd="1" destOrd="0" parTransId="{C340F32F-2D63-4BB0-AD4A-7561AF1BAE16}" sibTransId="{EA74749C-4897-4C5E-899D-5F4EA3D9A926}"/>
    <dgm:cxn modelId="{8712D543-D24C-4652-9B2D-51A998026593}" type="presOf" srcId="{0C0278FF-A767-40F3-8727-E572A4611CF3}" destId="{CA17DACB-EE07-4BA6-9F9E-41AD1296830D}" srcOrd="0" destOrd="0" presId="urn:microsoft.com/office/officeart/2005/8/layout/hList9"/>
    <dgm:cxn modelId="{0B10AE43-6351-4BD8-BC50-BCA5FFA782D1}" type="presOf" srcId="{CD23831C-8CBC-486B-8CAE-1E6FA0828400}" destId="{7A2C2E6D-7B69-411E-86FA-0B9CDCA57B32}" srcOrd="0" destOrd="0" presId="urn:microsoft.com/office/officeart/2005/8/layout/hList9"/>
    <dgm:cxn modelId="{1207353F-2278-4DBD-B168-9635348D3610}" srcId="{B8EF7C3F-D07F-489C-B7CC-A40A3D442B46}" destId="{4FF606D9-BF74-4D3F-A08D-CE2D1C771D3D}" srcOrd="3" destOrd="0" parTransId="{63133A9A-154F-49CA-A836-738DE5597487}" sibTransId="{452A69D3-BC58-429B-A519-1EE535DBDFFA}"/>
    <dgm:cxn modelId="{21875305-9F35-434E-A161-9290BACF2F3C}" type="presParOf" srcId="{CA17DACB-EE07-4BA6-9F9E-41AD1296830D}" destId="{7B92294F-58E2-43C0-9647-C6468488B448}" srcOrd="0" destOrd="0" presId="urn:microsoft.com/office/officeart/2005/8/layout/hList9"/>
    <dgm:cxn modelId="{A4F308B5-6606-488D-8F06-783EEB3DD243}" type="presParOf" srcId="{CA17DACB-EE07-4BA6-9F9E-41AD1296830D}" destId="{FBC9A19C-E3CE-45EB-B1CF-BC0C3DC098C3}" srcOrd="1" destOrd="0" presId="urn:microsoft.com/office/officeart/2005/8/layout/hList9"/>
    <dgm:cxn modelId="{3455AD2A-9D50-479A-85AA-0E62E9F4F4F8}" type="presParOf" srcId="{FBC9A19C-E3CE-45EB-B1CF-BC0C3DC098C3}" destId="{AFB1F4A3-A607-4A69-9A67-C9E69EFF3271}" srcOrd="0" destOrd="0" presId="urn:microsoft.com/office/officeart/2005/8/layout/hList9"/>
    <dgm:cxn modelId="{77E3F44A-4DB4-45A2-BE20-B7F5D50E17B0}" type="presParOf" srcId="{FBC9A19C-E3CE-45EB-B1CF-BC0C3DC098C3}" destId="{27309F5C-625A-497C-823F-918617AB7D05}" srcOrd="1" destOrd="0" presId="urn:microsoft.com/office/officeart/2005/8/layout/hList9"/>
    <dgm:cxn modelId="{73CEC57F-80EF-43AC-87A0-C21623AE7CEB}" type="presParOf" srcId="{27309F5C-625A-497C-823F-918617AB7D05}" destId="{7A2C2E6D-7B69-411E-86FA-0B9CDCA57B32}" srcOrd="0" destOrd="0" presId="urn:microsoft.com/office/officeart/2005/8/layout/hList9"/>
    <dgm:cxn modelId="{E964AD36-CDC9-4886-8BBE-D24CA1A89DC5}" type="presParOf" srcId="{27309F5C-625A-497C-823F-918617AB7D05}" destId="{5220A301-AEB3-4A12-89B7-EBBD2DC9F07A}" srcOrd="1" destOrd="0" presId="urn:microsoft.com/office/officeart/2005/8/layout/hList9"/>
    <dgm:cxn modelId="{1374A425-83A7-4627-A296-78BF73FCB988}" type="presParOf" srcId="{FBC9A19C-E3CE-45EB-B1CF-BC0C3DC098C3}" destId="{ACCDF692-125A-4AF5-AEDC-2494BB873F26}" srcOrd="2" destOrd="0" presId="urn:microsoft.com/office/officeart/2005/8/layout/hList9"/>
    <dgm:cxn modelId="{B05FA02D-7ECE-478D-A25A-1761518109E6}" type="presParOf" srcId="{ACCDF692-125A-4AF5-AEDC-2494BB873F26}" destId="{B9072AF3-B5A9-42F8-A49B-4CF1CC29D2E5}" srcOrd="0" destOrd="0" presId="urn:microsoft.com/office/officeart/2005/8/layout/hList9"/>
    <dgm:cxn modelId="{7FBC4987-1E82-4296-9CE7-A9AC4171DB65}" type="presParOf" srcId="{ACCDF692-125A-4AF5-AEDC-2494BB873F26}" destId="{8A8ACD47-0B7F-43C5-A60A-DA18B6C121F1}" srcOrd="1" destOrd="0" presId="urn:microsoft.com/office/officeart/2005/8/layout/hList9"/>
    <dgm:cxn modelId="{25B049E6-F79A-4B59-B837-F952948F581A}" type="presParOf" srcId="{FBC9A19C-E3CE-45EB-B1CF-BC0C3DC098C3}" destId="{CDB6EEB6-B82D-42ED-BA3B-80B5FB556F19}" srcOrd="3" destOrd="0" presId="urn:microsoft.com/office/officeart/2005/8/layout/hList9"/>
    <dgm:cxn modelId="{48654FA5-2D53-423E-80D8-2FAD27D98B26}" type="presParOf" srcId="{CDB6EEB6-B82D-42ED-BA3B-80B5FB556F19}" destId="{0C5D930D-095C-4941-8751-C89707344697}" srcOrd="0" destOrd="0" presId="urn:microsoft.com/office/officeart/2005/8/layout/hList9"/>
    <dgm:cxn modelId="{00C40763-7C6E-4E4B-8014-7B5060E24EC9}" type="presParOf" srcId="{CDB6EEB6-B82D-42ED-BA3B-80B5FB556F19}" destId="{DF6B13EE-8B0F-41E6-B1B6-0A04531193C8}" srcOrd="1" destOrd="0" presId="urn:microsoft.com/office/officeart/2005/8/layout/hList9"/>
    <dgm:cxn modelId="{9B62D067-B6B3-481D-BCCD-6E66282BC7E5}" type="presParOf" srcId="{FBC9A19C-E3CE-45EB-B1CF-BC0C3DC098C3}" destId="{2C2C07F3-CDC8-426C-BC28-44F67F696FC2}" srcOrd="4" destOrd="0" presId="urn:microsoft.com/office/officeart/2005/8/layout/hList9"/>
    <dgm:cxn modelId="{9AE1D537-07FA-4AFD-BCD5-3BBA655E67C0}" type="presParOf" srcId="{2C2C07F3-CDC8-426C-BC28-44F67F696FC2}" destId="{EADCA469-28C4-4AFE-A41A-E1ACD752CDAF}" srcOrd="0" destOrd="0" presId="urn:microsoft.com/office/officeart/2005/8/layout/hList9"/>
    <dgm:cxn modelId="{6245051F-45A1-4EA9-BD0C-1378C8DD7C60}" type="presParOf" srcId="{2C2C07F3-CDC8-426C-BC28-44F67F696FC2}" destId="{ED6CA562-13BF-4669-870A-8823AFFA8591}" srcOrd="1" destOrd="0" presId="urn:microsoft.com/office/officeart/2005/8/layout/hList9"/>
    <dgm:cxn modelId="{BFB501BC-07C6-4418-B12C-9AF254F60074}" type="presParOf" srcId="{CA17DACB-EE07-4BA6-9F9E-41AD1296830D}" destId="{EAA5FA16-7DD7-4A86-9E68-64C009381519}" srcOrd="2" destOrd="0" presId="urn:microsoft.com/office/officeart/2005/8/layout/hList9"/>
    <dgm:cxn modelId="{445A05F7-551E-4BD2-9F4C-AEFD15C9A716}" type="presParOf" srcId="{CA17DACB-EE07-4BA6-9F9E-41AD1296830D}" destId="{A92B1D05-94CC-4E3B-801A-F63929DB5B04}" srcOrd="3" destOrd="0" presId="urn:microsoft.com/office/officeart/2005/8/layout/hList9"/>
    <dgm:cxn modelId="{523E5520-B606-4FC2-86C8-4CECFCD38766}" type="presParOf" srcId="{CA17DACB-EE07-4BA6-9F9E-41AD1296830D}" destId="{664282BC-6CBF-456B-801F-6E1E10D5D6F8}" srcOrd="4" destOrd="0" presId="urn:microsoft.com/office/officeart/2005/8/layout/hList9"/>
    <dgm:cxn modelId="{54D22E2C-354E-419E-89D5-6973303F9523}" type="presParOf" srcId="{CA17DACB-EE07-4BA6-9F9E-41AD1296830D}" destId="{AEDDD462-2D3E-4B06-8C37-A5DA43520F3E}" srcOrd="5" destOrd="0" presId="urn:microsoft.com/office/officeart/2005/8/layout/hList9"/>
    <dgm:cxn modelId="{EB39DB0B-2C6F-4B89-9783-0F5D4B5977E1}" type="presParOf" srcId="{CA17DACB-EE07-4BA6-9F9E-41AD1296830D}" destId="{D93888A8-8633-4353-A006-6BACD7C5BEFB}" srcOrd="6" destOrd="0" presId="urn:microsoft.com/office/officeart/2005/8/layout/hList9"/>
    <dgm:cxn modelId="{FDEEAC16-C7F0-4D49-89C5-F5DECCCDFB51}" type="presParOf" srcId="{D93888A8-8633-4353-A006-6BACD7C5BEFB}" destId="{5EE6427F-1888-4042-BF41-6DC070A8F3E9}" srcOrd="0" destOrd="0" presId="urn:microsoft.com/office/officeart/2005/8/layout/hList9"/>
    <dgm:cxn modelId="{3A91FF0C-3A9A-40D3-BD8F-E7CA5AF12AC3}" type="presParOf" srcId="{D93888A8-8633-4353-A006-6BACD7C5BEFB}" destId="{289F7EC5-B026-4404-9765-67FA4057EC61}" srcOrd="1" destOrd="0" presId="urn:microsoft.com/office/officeart/2005/8/layout/hList9"/>
    <dgm:cxn modelId="{95261435-D695-470F-87C8-EDDAC3B0943B}" type="presParOf" srcId="{289F7EC5-B026-4404-9765-67FA4057EC61}" destId="{59E7582A-4592-4F65-8895-D063EB3463AE}" srcOrd="0" destOrd="0" presId="urn:microsoft.com/office/officeart/2005/8/layout/hList9"/>
    <dgm:cxn modelId="{9468BCD2-081C-4FD5-B0DF-DC5BDFAAE3B5}" type="presParOf" srcId="{289F7EC5-B026-4404-9765-67FA4057EC61}" destId="{68EB7D2D-CE09-448D-8266-FE1ADBD86137}" srcOrd="1" destOrd="0" presId="urn:microsoft.com/office/officeart/2005/8/layout/hList9"/>
    <dgm:cxn modelId="{7155DF67-CED4-4AD9-9BF5-401B135D3AFD}" type="presParOf" srcId="{D93888A8-8633-4353-A006-6BACD7C5BEFB}" destId="{C139B460-5C52-49F4-8E95-FC6F0542318A}" srcOrd="2" destOrd="0" presId="urn:microsoft.com/office/officeart/2005/8/layout/hList9"/>
    <dgm:cxn modelId="{7FBE41D0-AD97-4C00-879B-F80CF478792D}" type="presParOf" srcId="{C139B460-5C52-49F4-8E95-FC6F0542318A}" destId="{969F149C-A975-4FDE-A48C-5EB334282C97}" srcOrd="0" destOrd="0" presId="urn:microsoft.com/office/officeart/2005/8/layout/hList9"/>
    <dgm:cxn modelId="{1DD729EA-C11E-46FD-84D3-FD32B050E791}" type="presParOf" srcId="{C139B460-5C52-49F4-8E95-FC6F0542318A}" destId="{8376804D-8C1F-493C-9215-7CEE4A0C8DAD}" srcOrd="1" destOrd="0" presId="urn:microsoft.com/office/officeart/2005/8/layout/hList9"/>
    <dgm:cxn modelId="{9F836310-EC6D-4957-A45B-18906E51EA66}" type="presParOf" srcId="{CA17DACB-EE07-4BA6-9F9E-41AD1296830D}" destId="{DB3FF3D2-A11D-4A50-9269-F019438E204E}" srcOrd="7" destOrd="0" presId="urn:microsoft.com/office/officeart/2005/8/layout/hList9"/>
    <dgm:cxn modelId="{AE49C38B-02B5-49BD-A841-BBFF1C3C4CE6}" type="presParOf" srcId="{CA17DACB-EE07-4BA6-9F9E-41AD1296830D}" destId="{03BDA1B8-9A78-4395-931E-EC7ACDBF6D2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14CAB-DF18-4933-88EC-C89E7379A8B7}">
      <dsp:nvSpPr>
        <dsp:cNvPr id="0" name=""/>
        <dsp:cNvSpPr/>
      </dsp:nvSpPr>
      <dsp:spPr>
        <a:xfrm>
          <a:off x="3243549" y="1469316"/>
          <a:ext cx="4310895" cy="43116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Qualifizierung Älterer mit </a:t>
          </a:r>
          <a:br>
            <a:rPr lang="de-DE" sz="3600" kern="1200" dirty="0" smtClean="0"/>
          </a:br>
          <a:r>
            <a:rPr lang="de-DE" sz="3600" kern="1200" dirty="0" smtClean="0"/>
            <a:t>Web 2.0</a:t>
          </a:r>
          <a:endParaRPr lang="de-DE" sz="3600" kern="1200" dirty="0"/>
        </a:p>
      </dsp:txBody>
      <dsp:txXfrm>
        <a:off x="3874865" y="2100741"/>
        <a:ext cx="3048263" cy="3048787"/>
      </dsp:txXfrm>
    </dsp:sp>
    <dsp:sp modelId="{599D6472-9504-4850-8998-1875D8516FBE}">
      <dsp:nvSpPr>
        <dsp:cNvPr id="0" name=""/>
        <dsp:cNvSpPr/>
      </dsp:nvSpPr>
      <dsp:spPr>
        <a:xfrm>
          <a:off x="4569095" y="5460431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C6724-315C-4CEB-B437-8CBC01B6DC7F}">
      <dsp:nvSpPr>
        <dsp:cNvPr id="0" name=""/>
        <dsp:cNvSpPr/>
      </dsp:nvSpPr>
      <dsp:spPr>
        <a:xfrm>
          <a:off x="7832111" y="3219088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5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54AFB-600B-4299-88C5-D7359667C0F9}">
      <dsp:nvSpPr>
        <dsp:cNvPr id="0" name=""/>
        <dsp:cNvSpPr/>
      </dsp:nvSpPr>
      <dsp:spPr>
        <a:xfrm>
          <a:off x="6171422" y="5830264"/>
          <a:ext cx="479283" cy="480012"/>
        </a:xfrm>
        <a:prstGeom prst="ellipse">
          <a:avLst/>
        </a:prstGeom>
        <a:solidFill>
          <a:schemeClr val="accent3">
            <a:hueOff val="0"/>
            <a:satOff val="0"/>
            <a:lumOff val="-1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04ED6-81F9-4CA6-9C59-2E920AE3B7FB}">
      <dsp:nvSpPr>
        <dsp:cNvPr id="0" name=""/>
        <dsp:cNvSpPr/>
      </dsp:nvSpPr>
      <dsp:spPr>
        <a:xfrm>
          <a:off x="4666366" y="1953951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1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B5C0E-FB53-45AE-9A87-053F8804F6C7}">
      <dsp:nvSpPr>
        <dsp:cNvPr id="0" name=""/>
        <dsp:cNvSpPr/>
      </dsp:nvSpPr>
      <dsp:spPr>
        <a:xfrm>
          <a:off x="3572504" y="3942574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2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17ABD-32CF-4022-9565-06391B48E74B}">
      <dsp:nvSpPr>
        <dsp:cNvPr id="0" name=""/>
        <dsp:cNvSpPr/>
      </dsp:nvSpPr>
      <dsp:spPr>
        <a:xfrm>
          <a:off x="1895897" y="2247506"/>
          <a:ext cx="1752655" cy="1752854"/>
        </a:xfrm>
        <a:prstGeom prst="ellipse">
          <a:avLst/>
        </a:prstGeom>
        <a:solidFill>
          <a:schemeClr val="accent3">
            <a:hueOff val="0"/>
            <a:satOff val="0"/>
            <a:lumOff val="-27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Altersbilder</a:t>
          </a:r>
          <a:endParaRPr lang="de-DE" sz="1800" kern="1200" dirty="0"/>
        </a:p>
      </dsp:txBody>
      <dsp:txXfrm>
        <a:off x="2152567" y="2504206"/>
        <a:ext cx="1239315" cy="1239454"/>
      </dsp:txXfrm>
    </dsp:sp>
    <dsp:sp modelId="{ECEBE152-C4CB-4CF7-A657-500CBCCFD221}">
      <dsp:nvSpPr>
        <dsp:cNvPr id="0" name=""/>
        <dsp:cNvSpPr/>
      </dsp:nvSpPr>
      <dsp:spPr>
        <a:xfrm>
          <a:off x="5219045" y="1969361"/>
          <a:ext cx="479283" cy="480012"/>
        </a:xfrm>
        <a:prstGeom prst="ellipse">
          <a:avLst/>
        </a:prstGeom>
        <a:solidFill>
          <a:schemeClr val="accent3">
            <a:hueOff val="0"/>
            <a:satOff val="0"/>
            <a:lumOff val="-3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B6599-44BD-48BE-AED8-2353DEADC094}">
      <dsp:nvSpPr>
        <dsp:cNvPr id="0" name=""/>
        <dsp:cNvSpPr/>
      </dsp:nvSpPr>
      <dsp:spPr>
        <a:xfrm>
          <a:off x="2061259" y="4513504"/>
          <a:ext cx="866600" cy="866796"/>
        </a:xfrm>
        <a:prstGeom prst="ellipse">
          <a:avLst/>
        </a:prstGeom>
        <a:solidFill>
          <a:schemeClr val="accent3">
            <a:hueOff val="0"/>
            <a:satOff val="0"/>
            <a:lumOff val="-38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21844-49A3-4DFE-A203-7FA80175F080}">
      <dsp:nvSpPr>
        <dsp:cNvPr id="0" name=""/>
        <dsp:cNvSpPr/>
      </dsp:nvSpPr>
      <dsp:spPr>
        <a:xfrm>
          <a:off x="7997473" y="1423086"/>
          <a:ext cx="1752655" cy="1752854"/>
        </a:xfrm>
        <a:prstGeom prst="ellipse">
          <a:avLst/>
        </a:prstGeom>
        <a:solidFill>
          <a:schemeClr val="accent3">
            <a:hueOff val="0"/>
            <a:satOff val="0"/>
            <a:lumOff val="-4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(IT-) Kompetenz</a:t>
          </a:r>
          <a:endParaRPr lang="de-DE" sz="1800" kern="1200" dirty="0"/>
        </a:p>
      </dsp:txBody>
      <dsp:txXfrm>
        <a:off x="8254143" y="1679786"/>
        <a:ext cx="1239315" cy="1239454"/>
      </dsp:txXfrm>
    </dsp:sp>
    <dsp:sp modelId="{5EAC7821-E8A7-4296-8620-656A6A9C6490}">
      <dsp:nvSpPr>
        <dsp:cNvPr id="0" name=""/>
        <dsp:cNvSpPr/>
      </dsp:nvSpPr>
      <dsp:spPr>
        <a:xfrm>
          <a:off x="7214879" y="2632749"/>
          <a:ext cx="479283" cy="480012"/>
        </a:xfrm>
        <a:prstGeom prst="ellipse">
          <a:avLst/>
        </a:prstGeom>
        <a:solidFill>
          <a:schemeClr val="accent3">
            <a:hueOff val="0"/>
            <a:satOff val="0"/>
            <a:lumOff val="-5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58D0D-F12F-404B-8A71-C879A00EC4AB}">
      <dsp:nvSpPr>
        <dsp:cNvPr id="0" name=""/>
        <dsp:cNvSpPr/>
      </dsp:nvSpPr>
      <dsp:spPr>
        <a:xfrm>
          <a:off x="1731420" y="5545184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55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1EF30-6815-4CF3-9CA3-6C41CF524EAD}">
      <dsp:nvSpPr>
        <dsp:cNvPr id="0" name=""/>
        <dsp:cNvSpPr/>
      </dsp:nvSpPr>
      <dsp:spPr>
        <a:xfrm>
          <a:off x="5194285" y="5050533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6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8477-7915-433D-9B96-4CE1BA8D6E70}">
      <dsp:nvSpPr>
        <dsp:cNvPr id="0" name=""/>
        <dsp:cNvSpPr/>
      </dsp:nvSpPr>
      <dsp:spPr>
        <a:xfrm>
          <a:off x="8821628" y="4451865"/>
          <a:ext cx="1752655" cy="1752854"/>
        </a:xfrm>
        <a:prstGeom prst="ellipse">
          <a:avLst/>
        </a:prstGeom>
        <a:solidFill>
          <a:schemeClr val="accent3">
            <a:hueOff val="0"/>
            <a:satOff val="0"/>
            <a:lumOff val="-6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(Seminar-) Didaktik</a:t>
          </a:r>
          <a:endParaRPr lang="de-DE" sz="1800" kern="1200" dirty="0"/>
        </a:p>
      </dsp:txBody>
      <dsp:txXfrm>
        <a:off x="9078298" y="4708565"/>
        <a:ext cx="1239315" cy="1239454"/>
      </dsp:txXfrm>
    </dsp:sp>
    <dsp:sp modelId="{DE097A10-FC00-4D1A-AC13-F5F104AAA2D3}">
      <dsp:nvSpPr>
        <dsp:cNvPr id="0" name=""/>
        <dsp:cNvSpPr/>
      </dsp:nvSpPr>
      <dsp:spPr>
        <a:xfrm>
          <a:off x="8327312" y="4390997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7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6C1F8-A60E-45A8-8EC6-EB78BEFFBB9A}">
      <dsp:nvSpPr>
        <dsp:cNvPr id="0" name=""/>
        <dsp:cNvSpPr/>
      </dsp:nvSpPr>
      <dsp:spPr>
        <a:xfrm>
          <a:off x="3790923" y="5952001"/>
          <a:ext cx="1752655" cy="1752854"/>
        </a:xfrm>
        <a:prstGeom prst="ellipse">
          <a:avLst/>
        </a:prstGeom>
        <a:solidFill>
          <a:schemeClr val="accent3">
            <a:hueOff val="0"/>
            <a:satOff val="0"/>
            <a:lumOff val="-77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Web 2.0 und Verwaltung</a:t>
          </a:r>
          <a:endParaRPr lang="de-DE" sz="1800" kern="1200" dirty="0"/>
        </a:p>
      </dsp:txBody>
      <dsp:txXfrm>
        <a:off x="4047593" y="6208701"/>
        <a:ext cx="1239315" cy="1239454"/>
      </dsp:txXfrm>
    </dsp:sp>
    <dsp:sp modelId="{C4B9272E-E107-49D7-A4A4-02E46756DFFF}">
      <dsp:nvSpPr>
        <dsp:cNvPr id="0" name=""/>
        <dsp:cNvSpPr/>
      </dsp:nvSpPr>
      <dsp:spPr>
        <a:xfrm>
          <a:off x="5356110" y="5892673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8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5060A-131F-4411-A873-160F161CB4DB}">
      <dsp:nvSpPr>
        <dsp:cNvPr id="0" name=""/>
        <dsp:cNvSpPr/>
      </dsp:nvSpPr>
      <dsp:spPr>
        <a:xfrm>
          <a:off x="5462224" y="0"/>
          <a:ext cx="1752655" cy="1752854"/>
        </a:xfrm>
        <a:prstGeom prst="ellipse">
          <a:avLst/>
        </a:prstGeom>
        <a:solidFill>
          <a:schemeClr val="accent3">
            <a:hueOff val="0"/>
            <a:satOff val="0"/>
            <a:lumOff val="-88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/>
            <a:t>Lernkultur</a:t>
          </a:r>
          <a:endParaRPr lang="de-DE" sz="1800" kern="1200" dirty="0"/>
        </a:p>
      </dsp:txBody>
      <dsp:txXfrm>
        <a:off x="5718894" y="256700"/>
        <a:ext cx="1239315" cy="1239454"/>
      </dsp:txXfrm>
    </dsp:sp>
    <dsp:sp modelId="{9EEC5CD0-21E3-4780-9671-3AD064980A26}">
      <dsp:nvSpPr>
        <dsp:cNvPr id="0" name=""/>
        <dsp:cNvSpPr/>
      </dsp:nvSpPr>
      <dsp:spPr>
        <a:xfrm>
          <a:off x="3301028" y="1900017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9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ED7B7-ECAB-40C2-BC84-2862F419B9F8}">
      <dsp:nvSpPr>
        <dsp:cNvPr id="0" name=""/>
        <dsp:cNvSpPr/>
      </dsp:nvSpPr>
      <dsp:spPr>
        <a:xfrm>
          <a:off x="7347522" y="431471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6B2A9-AA15-40DB-88DA-C02992162687}">
      <dsp:nvSpPr>
        <dsp:cNvPr id="0" name=""/>
        <dsp:cNvSpPr/>
      </dsp:nvSpPr>
      <dsp:spPr>
        <a:xfrm>
          <a:off x="2079790" y="1157390"/>
          <a:ext cx="3599247" cy="35997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923CF-E583-4263-A24C-177FE1B768B8}">
      <dsp:nvSpPr>
        <dsp:cNvPr id="0" name=""/>
        <dsp:cNvSpPr/>
      </dsp:nvSpPr>
      <dsp:spPr>
        <a:xfrm>
          <a:off x="2241402" y="2284134"/>
          <a:ext cx="2699984" cy="1895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bg1"/>
              </a:solidFill>
            </a:rPr>
            <a:t>Grundlagen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2241402" y="2284134"/>
        <a:ext cx="2699984" cy="1895257"/>
      </dsp:txXfrm>
    </dsp:sp>
    <dsp:sp modelId="{05C4215A-2202-4D31-85D9-F94F50DD51ED}">
      <dsp:nvSpPr>
        <dsp:cNvPr id="0" name=""/>
        <dsp:cNvSpPr/>
      </dsp:nvSpPr>
      <dsp:spPr>
        <a:xfrm>
          <a:off x="1080112" y="3225740"/>
          <a:ext cx="3599247" cy="35997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9A882-B632-47C9-A1FE-9A20FBE15C92}">
      <dsp:nvSpPr>
        <dsp:cNvPr id="0" name=""/>
        <dsp:cNvSpPr/>
      </dsp:nvSpPr>
      <dsp:spPr>
        <a:xfrm>
          <a:off x="1669976" y="3997050"/>
          <a:ext cx="2987448" cy="208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</a:rPr>
            <a:t>Administration</a:t>
          </a:r>
        </a:p>
      </dsp:txBody>
      <dsp:txXfrm>
        <a:off x="1669976" y="3997050"/>
        <a:ext cx="2987448" cy="2080356"/>
      </dsp:txXfrm>
    </dsp:sp>
    <dsp:sp modelId="{51290E10-926E-47D5-B81A-561BFD0D90B5}">
      <dsp:nvSpPr>
        <dsp:cNvPr id="0" name=""/>
        <dsp:cNvSpPr/>
      </dsp:nvSpPr>
      <dsp:spPr>
        <a:xfrm>
          <a:off x="2335962" y="5541604"/>
          <a:ext cx="3092311" cy="309355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AB643-1611-4F83-A7A2-5700EE679A06}">
      <dsp:nvSpPr>
        <dsp:cNvPr id="0" name=""/>
        <dsp:cNvSpPr/>
      </dsp:nvSpPr>
      <dsp:spPr>
        <a:xfrm>
          <a:off x="2378906" y="6162687"/>
          <a:ext cx="3048889" cy="170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bg1"/>
              </a:solidFill>
            </a:rPr>
            <a:t>Kommunikation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2378906" y="6162687"/>
        <a:ext cx="3048889" cy="1703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24C-0811-4879-8994-0361ACC5E556}">
      <dsp:nvSpPr>
        <dsp:cNvPr id="0" name=""/>
        <dsp:cNvSpPr/>
      </dsp:nvSpPr>
      <dsp:spPr>
        <a:xfrm>
          <a:off x="5393005" y="2692"/>
          <a:ext cx="1887397" cy="1887397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50 </a:t>
          </a:r>
          <a:br>
            <a:rPr lang="de-DE" sz="1700" kern="1200" dirty="0" smtClean="0"/>
          </a:br>
          <a:r>
            <a:rPr lang="de-DE" sz="1700" kern="1200" dirty="0" smtClean="0"/>
            <a:t>Skikurs</a:t>
          </a:r>
          <a:endParaRPr lang="de-DE" sz="1700" kern="1200" dirty="0"/>
        </a:p>
      </dsp:txBody>
      <dsp:txXfrm>
        <a:off x="5669408" y="279095"/>
        <a:ext cx="1334591" cy="1334591"/>
      </dsp:txXfrm>
    </dsp:sp>
    <dsp:sp modelId="{D2F1A3FB-0AFC-4C9C-8392-3DAC64496B0C}">
      <dsp:nvSpPr>
        <dsp:cNvPr id="0" name=""/>
        <dsp:cNvSpPr/>
      </dsp:nvSpPr>
      <dsp:spPr>
        <a:xfrm rot="1800000">
          <a:off x="7300720" y="1329300"/>
          <a:ext cx="501714" cy="636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7310803" y="1419071"/>
        <a:ext cx="351200" cy="382198"/>
      </dsp:txXfrm>
    </dsp:sp>
    <dsp:sp modelId="{F0491F4A-BA7E-4743-A6E3-488D6069162C}">
      <dsp:nvSpPr>
        <dsp:cNvPr id="0" name=""/>
        <dsp:cNvSpPr/>
      </dsp:nvSpPr>
      <dsp:spPr>
        <a:xfrm>
          <a:off x="7847346" y="1419706"/>
          <a:ext cx="1887397" cy="1887397"/>
        </a:xfrm>
        <a:prstGeom prst="ellipse">
          <a:avLst/>
        </a:prstGeom>
        <a:solidFill>
          <a:schemeClr val="accent6">
            <a:shade val="80000"/>
            <a:hueOff val="0"/>
            <a:satOff val="-6764"/>
            <a:lumOff val="6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55 Arbeitsagentur</a:t>
          </a:r>
          <a:endParaRPr lang="de-DE" sz="1700" kern="1200" dirty="0"/>
        </a:p>
      </dsp:txBody>
      <dsp:txXfrm>
        <a:off x="8123749" y="1696109"/>
        <a:ext cx="1334591" cy="1334591"/>
      </dsp:txXfrm>
    </dsp:sp>
    <dsp:sp modelId="{E77BEC57-32DF-462B-B52B-8B12C11808A5}">
      <dsp:nvSpPr>
        <dsp:cNvPr id="0" name=""/>
        <dsp:cNvSpPr/>
      </dsp:nvSpPr>
      <dsp:spPr>
        <a:xfrm rot="5400000">
          <a:off x="8540187" y="3447722"/>
          <a:ext cx="501714" cy="636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6679"/>
            <a:lumOff val="63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8615444" y="3499864"/>
        <a:ext cx="351200" cy="382198"/>
      </dsp:txXfrm>
    </dsp:sp>
    <dsp:sp modelId="{84D21038-10CD-4474-BFA3-81C015030FFB}">
      <dsp:nvSpPr>
        <dsp:cNvPr id="0" name=""/>
        <dsp:cNvSpPr/>
      </dsp:nvSpPr>
      <dsp:spPr>
        <a:xfrm>
          <a:off x="7847346" y="4253735"/>
          <a:ext cx="1887397" cy="1887397"/>
        </a:xfrm>
        <a:prstGeom prst="ellipse">
          <a:avLst/>
        </a:prstGeom>
        <a:solidFill>
          <a:schemeClr val="accent6">
            <a:shade val="80000"/>
            <a:hueOff val="0"/>
            <a:satOff val="-13528"/>
            <a:lumOff val="135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60</a:t>
          </a:r>
          <a:br>
            <a:rPr lang="de-DE" sz="1700" kern="1200" dirty="0" smtClean="0"/>
          </a:br>
          <a:r>
            <a:rPr lang="de-DE" sz="1700" kern="1200" dirty="0" smtClean="0"/>
            <a:t>Medizin</a:t>
          </a:r>
        </a:p>
      </dsp:txBody>
      <dsp:txXfrm>
        <a:off x="8123749" y="4530138"/>
        <a:ext cx="1334591" cy="1334591"/>
      </dsp:txXfrm>
    </dsp:sp>
    <dsp:sp modelId="{2B88DE34-D7C0-4D62-84A4-C9DE00F29453}">
      <dsp:nvSpPr>
        <dsp:cNvPr id="0" name=""/>
        <dsp:cNvSpPr/>
      </dsp:nvSpPr>
      <dsp:spPr>
        <a:xfrm rot="9000000">
          <a:off x="7325314" y="5580343"/>
          <a:ext cx="501714" cy="636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13359"/>
            <a:lumOff val="127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 rot="10800000">
        <a:off x="7465745" y="5670114"/>
        <a:ext cx="351200" cy="382198"/>
      </dsp:txXfrm>
    </dsp:sp>
    <dsp:sp modelId="{5FC224EB-7417-424E-BB25-5D529E8A35AC}">
      <dsp:nvSpPr>
        <dsp:cNvPr id="0" name=""/>
        <dsp:cNvSpPr/>
      </dsp:nvSpPr>
      <dsp:spPr>
        <a:xfrm>
          <a:off x="5393005" y="5670750"/>
          <a:ext cx="1887397" cy="1887397"/>
        </a:xfrm>
        <a:prstGeom prst="ellipse">
          <a:avLst/>
        </a:prstGeom>
        <a:solidFill>
          <a:schemeClr val="accent6">
            <a:shade val="80000"/>
            <a:hueOff val="0"/>
            <a:satOff val="-20293"/>
            <a:lumOff val="202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45</a:t>
          </a:r>
          <a:br>
            <a:rPr lang="de-DE" sz="1700" kern="1200" dirty="0" smtClean="0"/>
          </a:br>
          <a:r>
            <a:rPr lang="de-DE" sz="1700" kern="1200" dirty="0" smtClean="0"/>
            <a:t>IT</a:t>
          </a:r>
        </a:p>
      </dsp:txBody>
      <dsp:txXfrm>
        <a:off x="5669408" y="5947153"/>
        <a:ext cx="1334591" cy="1334591"/>
      </dsp:txXfrm>
    </dsp:sp>
    <dsp:sp modelId="{4E268A43-F1A9-460F-9464-172D7DD1E384}">
      <dsp:nvSpPr>
        <dsp:cNvPr id="0" name=""/>
        <dsp:cNvSpPr/>
      </dsp:nvSpPr>
      <dsp:spPr>
        <a:xfrm rot="12600000">
          <a:off x="4870973" y="5594543"/>
          <a:ext cx="501714" cy="636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20038"/>
            <a:lumOff val="191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 rot="10800000">
        <a:off x="5011404" y="5759571"/>
        <a:ext cx="351200" cy="382198"/>
      </dsp:txXfrm>
    </dsp:sp>
    <dsp:sp modelId="{638EB372-88F0-49A4-B0F6-8C09D5A1CD52}">
      <dsp:nvSpPr>
        <dsp:cNvPr id="0" name=""/>
        <dsp:cNvSpPr/>
      </dsp:nvSpPr>
      <dsp:spPr>
        <a:xfrm>
          <a:off x="2938664" y="4253735"/>
          <a:ext cx="1887397" cy="1887397"/>
        </a:xfrm>
        <a:prstGeom prst="ellipse">
          <a:avLst/>
        </a:prstGeom>
        <a:solidFill>
          <a:schemeClr val="accent6">
            <a:shade val="80000"/>
            <a:hueOff val="0"/>
            <a:satOff val="-27057"/>
            <a:lumOff val="27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45 </a:t>
          </a:r>
          <a:br>
            <a:rPr lang="de-DE" sz="1700" kern="1200" dirty="0" smtClean="0"/>
          </a:br>
          <a:r>
            <a:rPr lang="de-DE" sz="1700" kern="1200" dirty="0" err="1" smtClean="0"/>
            <a:t>Betriebl</a:t>
          </a:r>
          <a:r>
            <a:rPr lang="de-DE" sz="1700" kern="1200" dirty="0" smtClean="0"/>
            <a:t>. Fortbildung</a:t>
          </a:r>
          <a:endParaRPr lang="de-DE" sz="1700" kern="1200" dirty="0"/>
        </a:p>
      </dsp:txBody>
      <dsp:txXfrm>
        <a:off x="3215067" y="4530138"/>
        <a:ext cx="1334591" cy="1334591"/>
      </dsp:txXfrm>
    </dsp:sp>
    <dsp:sp modelId="{F8DDF580-8291-4C9F-A680-5E6C878DEDF7}">
      <dsp:nvSpPr>
        <dsp:cNvPr id="0" name=""/>
        <dsp:cNvSpPr/>
      </dsp:nvSpPr>
      <dsp:spPr>
        <a:xfrm rot="16200000">
          <a:off x="3631505" y="3476121"/>
          <a:ext cx="501714" cy="636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26718"/>
            <a:lumOff val="255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3706762" y="3678777"/>
        <a:ext cx="351200" cy="382198"/>
      </dsp:txXfrm>
    </dsp:sp>
    <dsp:sp modelId="{9EF5D312-425A-4E70-A5CB-6045E1CAE142}">
      <dsp:nvSpPr>
        <dsp:cNvPr id="0" name=""/>
        <dsp:cNvSpPr/>
      </dsp:nvSpPr>
      <dsp:spPr>
        <a:xfrm>
          <a:off x="2938664" y="1419706"/>
          <a:ext cx="1887397" cy="1887397"/>
        </a:xfrm>
        <a:prstGeom prst="ellipse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?</a:t>
          </a:r>
          <a:endParaRPr lang="de-DE" sz="1700" kern="1200" dirty="0"/>
        </a:p>
      </dsp:txBody>
      <dsp:txXfrm>
        <a:off x="3215067" y="1696109"/>
        <a:ext cx="1334591" cy="1334591"/>
      </dsp:txXfrm>
    </dsp:sp>
    <dsp:sp modelId="{FBDCEDB6-D8EE-495E-821A-A561EC7B47CB}">
      <dsp:nvSpPr>
        <dsp:cNvPr id="0" name=""/>
        <dsp:cNvSpPr/>
      </dsp:nvSpPr>
      <dsp:spPr>
        <a:xfrm rot="19800000">
          <a:off x="4846378" y="1343499"/>
          <a:ext cx="501714" cy="636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-33397"/>
            <a:lumOff val="31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4856461" y="1508527"/>
        <a:ext cx="351200" cy="382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43F4A-D1CA-4F17-A9EE-3A17B0377496}">
      <dsp:nvSpPr>
        <dsp:cNvPr id="0" name=""/>
        <dsp:cNvSpPr/>
      </dsp:nvSpPr>
      <dsp:spPr>
        <a:xfrm rot="16200000">
          <a:off x="425932" y="-1543"/>
          <a:ext cx="5233069" cy="5236157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Facebook: Datenschutz</a:t>
          </a:r>
          <a:endParaRPr lang="de-DE" sz="3700" kern="1200" dirty="0"/>
        </a:p>
      </dsp:txBody>
      <dsp:txXfrm rot="5400000">
        <a:off x="1340176" y="1308267"/>
        <a:ext cx="4320370" cy="2616535"/>
      </dsp:txXfrm>
    </dsp:sp>
    <dsp:sp modelId="{12CE3A1D-CBEE-4242-A42A-8DB38448F5F3}">
      <dsp:nvSpPr>
        <dsp:cNvPr id="0" name=""/>
        <dsp:cNvSpPr/>
      </dsp:nvSpPr>
      <dsp:spPr>
        <a:xfrm rot="5400000">
          <a:off x="6214028" y="0"/>
          <a:ext cx="5233069" cy="5233069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700" kern="1200" dirty="0" smtClean="0"/>
            <a:t>Facebook: „Warum hat Stadt X noch keine Seite?“ (Rheinische Post)</a:t>
          </a:r>
          <a:endParaRPr lang="de-DE" sz="3700" kern="1200" dirty="0"/>
        </a:p>
      </dsp:txBody>
      <dsp:txXfrm rot="-5400000">
        <a:off x="6214029" y="1308267"/>
        <a:ext cx="4317282" cy="2616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DDA27-9D17-4736-8636-9905686E39C6}">
      <dsp:nvSpPr>
        <dsp:cNvPr id="0" name=""/>
        <dsp:cNvSpPr/>
      </dsp:nvSpPr>
      <dsp:spPr>
        <a:xfrm>
          <a:off x="3680694" y="2003498"/>
          <a:ext cx="91440" cy="1956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6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D5B36-EE3D-4E6E-B8A3-64910F05C129}">
      <dsp:nvSpPr>
        <dsp:cNvPr id="0" name=""/>
        <dsp:cNvSpPr/>
      </dsp:nvSpPr>
      <dsp:spPr>
        <a:xfrm>
          <a:off x="2445459" y="1186793"/>
          <a:ext cx="1280954" cy="1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94"/>
              </a:lnTo>
              <a:lnTo>
                <a:pt x="1280954" y="98594"/>
              </a:lnTo>
              <a:lnTo>
                <a:pt x="1280954" y="195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3E7B8-FFF2-44DA-BA2B-DE96473A7F42}">
      <dsp:nvSpPr>
        <dsp:cNvPr id="0" name=""/>
        <dsp:cNvSpPr/>
      </dsp:nvSpPr>
      <dsp:spPr>
        <a:xfrm>
          <a:off x="1164504" y="2003498"/>
          <a:ext cx="853969" cy="1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94"/>
              </a:lnTo>
              <a:lnTo>
                <a:pt x="853969" y="98594"/>
              </a:lnTo>
              <a:lnTo>
                <a:pt x="853969" y="1956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DB838-AE96-4EB3-BED1-0F0B657750EC}">
      <dsp:nvSpPr>
        <dsp:cNvPr id="0" name=""/>
        <dsp:cNvSpPr/>
      </dsp:nvSpPr>
      <dsp:spPr>
        <a:xfrm>
          <a:off x="310534" y="2003498"/>
          <a:ext cx="853969" cy="195636"/>
        </a:xfrm>
        <a:custGeom>
          <a:avLst/>
          <a:gdLst/>
          <a:ahLst/>
          <a:cxnLst/>
          <a:rect l="0" t="0" r="0" b="0"/>
          <a:pathLst>
            <a:path>
              <a:moveTo>
                <a:pt x="853969" y="0"/>
              </a:moveTo>
              <a:lnTo>
                <a:pt x="853969" y="98594"/>
              </a:lnTo>
              <a:lnTo>
                <a:pt x="0" y="98594"/>
              </a:lnTo>
              <a:lnTo>
                <a:pt x="0" y="1956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10379-F943-43A3-A291-069C60ACD824}">
      <dsp:nvSpPr>
        <dsp:cNvPr id="0" name=""/>
        <dsp:cNvSpPr/>
      </dsp:nvSpPr>
      <dsp:spPr>
        <a:xfrm>
          <a:off x="1164504" y="1186793"/>
          <a:ext cx="1280954" cy="195636"/>
        </a:xfrm>
        <a:custGeom>
          <a:avLst/>
          <a:gdLst/>
          <a:ahLst/>
          <a:cxnLst/>
          <a:rect l="0" t="0" r="0" b="0"/>
          <a:pathLst>
            <a:path>
              <a:moveTo>
                <a:pt x="1280954" y="0"/>
              </a:moveTo>
              <a:lnTo>
                <a:pt x="1280954" y="98594"/>
              </a:lnTo>
              <a:lnTo>
                <a:pt x="0" y="98594"/>
              </a:lnTo>
              <a:lnTo>
                <a:pt x="0" y="195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851BE-FD52-414E-B1BD-EEDC2D73677F}">
      <dsp:nvSpPr>
        <dsp:cNvPr id="0" name=""/>
        <dsp:cNvSpPr/>
      </dsp:nvSpPr>
      <dsp:spPr>
        <a:xfrm>
          <a:off x="2134924" y="565724"/>
          <a:ext cx="621069" cy="6210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E1B16D-51B5-4522-A520-F610D029A8EE}">
      <dsp:nvSpPr>
        <dsp:cNvPr id="0" name=""/>
        <dsp:cNvSpPr/>
      </dsp:nvSpPr>
      <dsp:spPr>
        <a:xfrm>
          <a:off x="2755993" y="564171"/>
          <a:ext cx="931603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 </a:t>
          </a:r>
          <a:endParaRPr lang="de-DE" sz="2900" kern="1200" dirty="0"/>
        </a:p>
      </dsp:txBody>
      <dsp:txXfrm>
        <a:off x="2755993" y="564171"/>
        <a:ext cx="931603" cy="621069"/>
      </dsp:txXfrm>
    </dsp:sp>
    <dsp:sp modelId="{2F6CE7B6-B2BB-4EFA-860B-839233902608}">
      <dsp:nvSpPr>
        <dsp:cNvPr id="0" name=""/>
        <dsp:cNvSpPr/>
      </dsp:nvSpPr>
      <dsp:spPr>
        <a:xfrm>
          <a:off x="853969" y="1382429"/>
          <a:ext cx="621069" cy="6210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B81297-3BDD-4CBC-8556-66084D47191F}">
      <dsp:nvSpPr>
        <dsp:cNvPr id="0" name=""/>
        <dsp:cNvSpPr/>
      </dsp:nvSpPr>
      <dsp:spPr>
        <a:xfrm>
          <a:off x="1475038" y="1380877"/>
          <a:ext cx="931603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 </a:t>
          </a:r>
          <a:endParaRPr lang="de-DE" sz="2900" kern="1200" dirty="0"/>
        </a:p>
      </dsp:txBody>
      <dsp:txXfrm>
        <a:off x="1475038" y="1380877"/>
        <a:ext cx="931603" cy="621069"/>
      </dsp:txXfrm>
    </dsp:sp>
    <dsp:sp modelId="{2265813A-6252-4E55-A4C2-1E19DE462ABA}">
      <dsp:nvSpPr>
        <dsp:cNvPr id="0" name=""/>
        <dsp:cNvSpPr/>
      </dsp:nvSpPr>
      <dsp:spPr>
        <a:xfrm>
          <a:off x="0" y="2199135"/>
          <a:ext cx="621069" cy="6210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A101E1-2B94-4ADD-B35B-BABE45ABB810}">
      <dsp:nvSpPr>
        <dsp:cNvPr id="0" name=""/>
        <dsp:cNvSpPr/>
      </dsp:nvSpPr>
      <dsp:spPr>
        <a:xfrm>
          <a:off x="621069" y="2197582"/>
          <a:ext cx="931603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 </a:t>
          </a:r>
          <a:endParaRPr lang="de-DE" sz="2900" kern="1200" dirty="0"/>
        </a:p>
      </dsp:txBody>
      <dsp:txXfrm>
        <a:off x="621069" y="2197582"/>
        <a:ext cx="931603" cy="621069"/>
      </dsp:txXfrm>
    </dsp:sp>
    <dsp:sp modelId="{F42F7286-1B5D-407F-973E-123B1A26DE68}">
      <dsp:nvSpPr>
        <dsp:cNvPr id="0" name=""/>
        <dsp:cNvSpPr/>
      </dsp:nvSpPr>
      <dsp:spPr>
        <a:xfrm>
          <a:off x="1707939" y="2199135"/>
          <a:ext cx="621069" cy="6210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10012D-100F-4D3C-BD61-79D9FFE72166}">
      <dsp:nvSpPr>
        <dsp:cNvPr id="0" name=""/>
        <dsp:cNvSpPr/>
      </dsp:nvSpPr>
      <dsp:spPr>
        <a:xfrm>
          <a:off x="2329008" y="2197582"/>
          <a:ext cx="931603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 </a:t>
          </a:r>
          <a:endParaRPr lang="de-DE" sz="2900" kern="1200" dirty="0"/>
        </a:p>
      </dsp:txBody>
      <dsp:txXfrm>
        <a:off x="2329008" y="2197582"/>
        <a:ext cx="931603" cy="621069"/>
      </dsp:txXfrm>
    </dsp:sp>
    <dsp:sp modelId="{6EDA5465-BF00-4B5A-93F3-A22CFAA566DF}">
      <dsp:nvSpPr>
        <dsp:cNvPr id="0" name=""/>
        <dsp:cNvSpPr/>
      </dsp:nvSpPr>
      <dsp:spPr>
        <a:xfrm>
          <a:off x="3415879" y="1382429"/>
          <a:ext cx="621069" cy="6210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A56807-C7DD-450B-A645-E8FE25038F01}">
      <dsp:nvSpPr>
        <dsp:cNvPr id="0" name=""/>
        <dsp:cNvSpPr/>
      </dsp:nvSpPr>
      <dsp:spPr>
        <a:xfrm>
          <a:off x="4036948" y="1380877"/>
          <a:ext cx="931603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 </a:t>
          </a:r>
          <a:endParaRPr lang="de-DE" sz="2900" kern="1200" dirty="0"/>
        </a:p>
      </dsp:txBody>
      <dsp:txXfrm>
        <a:off x="4036948" y="1380877"/>
        <a:ext cx="931603" cy="621069"/>
      </dsp:txXfrm>
    </dsp:sp>
    <dsp:sp modelId="{67D0C629-1C5E-46D1-A6B3-2B94BB9338E5}">
      <dsp:nvSpPr>
        <dsp:cNvPr id="0" name=""/>
        <dsp:cNvSpPr/>
      </dsp:nvSpPr>
      <dsp:spPr>
        <a:xfrm>
          <a:off x="3415879" y="2199135"/>
          <a:ext cx="621069" cy="6210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6FE733-AFF5-4A3F-AE84-18D76E623F9E}">
      <dsp:nvSpPr>
        <dsp:cNvPr id="0" name=""/>
        <dsp:cNvSpPr/>
      </dsp:nvSpPr>
      <dsp:spPr>
        <a:xfrm>
          <a:off x="4036948" y="2197582"/>
          <a:ext cx="931603" cy="62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 </a:t>
          </a:r>
          <a:endParaRPr lang="de-DE" sz="2900" kern="1200" dirty="0"/>
        </a:p>
      </dsp:txBody>
      <dsp:txXfrm>
        <a:off x="4036948" y="2197582"/>
        <a:ext cx="931603" cy="621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00F34-45B4-4B6A-BBA0-0D61C54E2846}">
      <dsp:nvSpPr>
        <dsp:cNvPr id="0" name=""/>
        <dsp:cNvSpPr/>
      </dsp:nvSpPr>
      <dsp:spPr>
        <a:xfrm>
          <a:off x="3347528" y="1619336"/>
          <a:ext cx="4034135" cy="403413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Medienkompetenz</a:t>
          </a:r>
          <a:endParaRPr lang="de-DE" sz="3000" kern="1200" dirty="0"/>
        </a:p>
      </dsp:txBody>
      <dsp:txXfrm>
        <a:off x="3938313" y="2210121"/>
        <a:ext cx="2852565" cy="2852565"/>
      </dsp:txXfrm>
    </dsp:sp>
    <dsp:sp modelId="{A356D258-D705-40DB-8C64-E6FF307BC29B}">
      <dsp:nvSpPr>
        <dsp:cNvPr id="0" name=""/>
        <dsp:cNvSpPr/>
      </dsp:nvSpPr>
      <dsp:spPr>
        <a:xfrm>
          <a:off x="4356062" y="720"/>
          <a:ext cx="2017067" cy="201706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4670"/>
            <a:lumOff val="52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Schriftform</a:t>
          </a:r>
          <a:endParaRPr lang="de-DE" sz="1600" kern="1200" dirty="0"/>
        </a:p>
      </dsp:txBody>
      <dsp:txXfrm>
        <a:off x="4651455" y="296113"/>
        <a:ext cx="1426281" cy="1426281"/>
      </dsp:txXfrm>
    </dsp:sp>
    <dsp:sp modelId="{B265043F-948D-4EFC-812A-5656881D6E42}">
      <dsp:nvSpPr>
        <dsp:cNvPr id="0" name=""/>
        <dsp:cNvSpPr/>
      </dsp:nvSpPr>
      <dsp:spPr>
        <a:xfrm>
          <a:off x="6631240" y="1314295"/>
          <a:ext cx="2017067" cy="201706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Finanzknappheit</a:t>
          </a:r>
          <a:endParaRPr lang="de-DE" sz="1600" kern="1200" dirty="0"/>
        </a:p>
      </dsp:txBody>
      <dsp:txXfrm>
        <a:off x="6926633" y="1609688"/>
        <a:ext cx="1426281" cy="1426281"/>
      </dsp:txXfrm>
    </dsp:sp>
    <dsp:sp modelId="{F3868348-3FA1-4F7C-BE1D-CFB0EB8F1AE7}">
      <dsp:nvSpPr>
        <dsp:cNvPr id="0" name=""/>
        <dsp:cNvSpPr/>
      </dsp:nvSpPr>
      <dsp:spPr>
        <a:xfrm>
          <a:off x="6631240" y="3941445"/>
          <a:ext cx="2017067" cy="201706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Rechtssichere Entscheidungen</a:t>
          </a:r>
          <a:endParaRPr lang="de-DE" sz="1600" kern="1200" dirty="0"/>
        </a:p>
      </dsp:txBody>
      <dsp:txXfrm>
        <a:off x="6926633" y="4236838"/>
        <a:ext cx="1426281" cy="1426281"/>
      </dsp:txXfrm>
    </dsp:sp>
    <dsp:sp modelId="{B806C33E-DC52-4A28-A440-1DD1B6CE8BD1}">
      <dsp:nvSpPr>
        <dsp:cNvPr id="0" name=""/>
        <dsp:cNvSpPr/>
      </dsp:nvSpPr>
      <dsp:spPr>
        <a:xfrm>
          <a:off x="4356062" y="5255020"/>
          <a:ext cx="2017067" cy="201706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eGovernment</a:t>
          </a:r>
          <a:endParaRPr lang="de-DE" sz="1600" kern="1200" dirty="0"/>
        </a:p>
      </dsp:txBody>
      <dsp:txXfrm>
        <a:off x="4651455" y="5550413"/>
        <a:ext cx="1426281" cy="1426281"/>
      </dsp:txXfrm>
    </dsp:sp>
    <dsp:sp modelId="{FD938876-5F1F-41A3-B628-14F9F4FF65D2}">
      <dsp:nvSpPr>
        <dsp:cNvPr id="0" name=""/>
        <dsp:cNvSpPr/>
      </dsp:nvSpPr>
      <dsp:spPr>
        <a:xfrm>
          <a:off x="2080883" y="3941445"/>
          <a:ext cx="2017067" cy="201706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23349"/>
            <a:lumOff val="264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Facebook „für Verwaltungen“</a:t>
          </a:r>
          <a:endParaRPr lang="de-DE" sz="1600" kern="1200" dirty="0"/>
        </a:p>
      </dsp:txBody>
      <dsp:txXfrm>
        <a:off x="2376276" y="4236838"/>
        <a:ext cx="1426281" cy="1426281"/>
      </dsp:txXfrm>
    </dsp:sp>
    <dsp:sp modelId="{B9E0CFAD-9A0E-4FA9-93A5-10BEF72981E7}">
      <dsp:nvSpPr>
        <dsp:cNvPr id="0" name=""/>
        <dsp:cNvSpPr/>
      </dsp:nvSpPr>
      <dsp:spPr>
        <a:xfrm>
          <a:off x="2080883" y="1314295"/>
          <a:ext cx="2017067" cy="201706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Datenschutz</a:t>
          </a:r>
          <a:endParaRPr lang="de-DE" sz="1600" kern="1200" dirty="0"/>
        </a:p>
      </dsp:txBody>
      <dsp:txXfrm>
        <a:off x="2376276" y="1609688"/>
        <a:ext cx="1426281" cy="14262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6A21E-02C1-4EDA-A96D-5F6E130A2D60}">
      <dsp:nvSpPr>
        <dsp:cNvPr id="0" name=""/>
        <dsp:cNvSpPr/>
      </dsp:nvSpPr>
      <dsp:spPr>
        <a:xfrm>
          <a:off x="4710" y="828653"/>
          <a:ext cx="4043761" cy="13391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90er Jahre</a:t>
          </a:r>
          <a:endParaRPr lang="de-DE" sz="3100" kern="1200" dirty="0"/>
        </a:p>
      </dsp:txBody>
      <dsp:txXfrm>
        <a:off x="4710" y="828653"/>
        <a:ext cx="4043761" cy="892800"/>
      </dsp:txXfrm>
    </dsp:sp>
    <dsp:sp modelId="{CDAD885C-5FD5-4E27-AD96-CA2D6DD6C4F6}">
      <dsp:nvSpPr>
        <dsp:cNvPr id="0" name=""/>
        <dsp:cNvSpPr/>
      </dsp:nvSpPr>
      <dsp:spPr>
        <a:xfrm>
          <a:off x="832950" y="1721453"/>
          <a:ext cx="4043761" cy="4146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100" kern="1200" dirty="0" smtClean="0"/>
            <a:t>In den 90ern: Lange Präsenzschulungen, z.B. 5 Tage „Büro 2000“</a:t>
          </a:r>
          <a:endParaRPr lang="de-DE" sz="3100" kern="1200" dirty="0"/>
        </a:p>
      </dsp:txBody>
      <dsp:txXfrm>
        <a:off x="951388" y="1839891"/>
        <a:ext cx="3806885" cy="3909761"/>
      </dsp:txXfrm>
    </dsp:sp>
    <dsp:sp modelId="{654ABAEA-3411-48C6-A566-1ECD3E3AC24D}">
      <dsp:nvSpPr>
        <dsp:cNvPr id="0" name=""/>
        <dsp:cNvSpPr/>
      </dsp:nvSpPr>
      <dsp:spPr>
        <a:xfrm>
          <a:off x="4661492" y="771663"/>
          <a:ext cx="1299601" cy="100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/>
        </a:p>
      </dsp:txBody>
      <dsp:txXfrm>
        <a:off x="4661492" y="973019"/>
        <a:ext cx="997567" cy="604067"/>
      </dsp:txXfrm>
    </dsp:sp>
    <dsp:sp modelId="{D333451F-F424-425B-910A-63EA64ED4DAF}">
      <dsp:nvSpPr>
        <dsp:cNvPr id="0" name=""/>
        <dsp:cNvSpPr/>
      </dsp:nvSpPr>
      <dsp:spPr>
        <a:xfrm>
          <a:off x="6500551" y="828653"/>
          <a:ext cx="4043761" cy="13391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Heute</a:t>
          </a:r>
          <a:endParaRPr lang="de-DE" sz="3100" kern="1200" dirty="0"/>
        </a:p>
      </dsp:txBody>
      <dsp:txXfrm>
        <a:off x="6500551" y="828653"/>
        <a:ext cx="4043761" cy="892800"/>
      </dsp:txXfrm>
    </dsp:sp>
    <dsp:sp modelId="{FF1CE608-4CB6-48D4-82E8-FCC82DA666D0}">
      <dsp:nvSpPr>
        <dsp:cNvPr id="0" name=""/>
        <dsp:cNvSpPr/>
      </dsp:nvSpPr>
      <dsp:spPr>
        <a:xfrm>
          <a:off x="7328791" y="1721453"/>
          <a:ext cx="4043761" cy="4146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100" kern="1200" dirty="0" smtClean="0"/>
            <a:t>Schwierig wg. langer Abwesenheitszeiten und Finanzmitteln</a:t>
          </a:r>
          <a:endParaRPr lang="de-DE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100" kern="1200" dirty="0" smtClean="0"/>
            <a:t>Heute: (viel) weniger und gute Präsenz, mehr online</a:t>
          </a:r>
          <a:endParaRPr lang="de-DE" sz="3100" kern="1200" dirty="0"/>
        </a:p>
      </dsp:txBody>
      <dsp:txXfrm>
        <a:off x="7447229" y="1839891"/>
        <a:ext cx="3806885" cy="39097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8FA27-CD92-4105-835B-4058DABAE7AE}">
      <dsp:nvSpPr>
        <dsp:cNvPr id="0" name=""/>
        <dsp:cNvSpPr/>
      </dsp:nvSpPr>
      <dsp:spPr>
        <a:xfrm>
          <a:off x="2161" y="0"/>
          <a:ext cx="3363666" cy="634634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smtClean="0"/>
            <a:t>Altersgemischte Schulungen</a:t>
          </a:r>
          <a:endParaRPr lang="de-DE" sz="2700" kern="1200"/>
        </a:p>
      </dsp:txBody>
      <dsp:txXfrm>
        <a:off x="2161" y="2538536"/>
        <a:ext cx="3363666" cy="2538536"/>
      </dsp:txXfrm>
    </dsp:sp>
    <dsp:sp modelId="{B58D0A2F-3320-406B-B770-4FB5F6A7A2C7}">
      <dsp:nvSpPr>
        <dsp:cNvPr id="0" name=""/>
        <dsp:cNvSpPr/>
      </dsp:nvSpPr>
      <dsp:spPr>
        <a:xfrm>
          <a:off x="627329" y="380780"/>
          <a:ext cx="2113331" cy="21133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3466F-9E32-4B29-8834-47718E9B17B1}">
      <dsp:nvSpPr>
        <dsp:cNvPr id="0" name=""/>
        <dsp:cNvSpPr/>
      </dsp:nvSpPr>
      <dsp:spPr>
        <a:xfrm>
          <a:off x="3466738" y="0"/>
          <a:ext cx="3363666" cy="634634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smtClean="0"/>
            <a:t>Informelles Lernen am Arbeitsplatz in Konzeption einbeziehen</a:t>
          </a:r>
          <a:endParaRPr lang="de-DE" sz="2700" kern="1200" dirty="0"/>
        </a:p>
      </dsp:txBody>
      <dsp:txXfrm>
        <a:off x="3466738" y="2538536"/>
        <a:ext cx="3363666" cy="2538536"/>
      </dsp:txXfrm>
    </dsp:sp>
    <dsp:sp modelId="{268FCCD7-D262-4E38-AA7B-29B636CA03F8}">
      <dsp:nvSpPr>
        <dsp:cNvPr id="0" name=""/>
        <dsp:cNvSpPr/>
      </dsp:nvSpPr>
      <dsp:spPr>
        <a:xfrm>
          <a:off x="4091906" y="380780"/>
          <a:ext cx="2113331" cy="211333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A0CFC-D566-4534-8760-2D43325B502C}">
      <dsp:nvSpPr>
        <dsp:cNvPr id="0" name=""/>
        <dsp:cNvSpPr/>
      </dsp:nvSpPr>
      <dsp:spPr>
        <a:xfrm>
          <a:off x="6931315" y="0"/>
          <a:ext cx="3363666" cy="634634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smtClean="0"/>
            <a:t>Lernplattformen als Informations- und Kommunikationsbasis auch für mobilen Zugriff</a:t>
          </a:r>
          <a:endParaRPr lang="de-DE" sz="2700" kern="1200" dirty="0"/>
        </a:p>
      </dsp:txBody>
      <dsp:txXfrm>
        <a:off x="6931315" y="2538536"/>
        <a:ext cx="3363666" cy="2538536"/>
      </dsp:txXfrm>
    </dsp:sp>
    <dsp:sp modelId="{91210693-BB77-480A-9751-48941BACED91}">
      <dsp:nvSpPr>
        <dsp:cNvPr id="0" name=""/>
        <dsp:cNvSpPr/>
      </dsp:nvSpPr>
      <dsp:spPr>
        <a:xfrm>
          <a:off x="7556483" y="380780"/>
          <a:ext cx="2113331" cy="21133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BC848-4E82-403C-8439-9F0BC2EABEC1}">
      <dsp:nvSpPr>
        <dsp:cNvPr id="0" name=""/>
        <dsp:cNvSpPr/>
      </dsp:nvSpPr>
      <dsp:spPr>
        <a:xfrm>
          <a:off x="411885" y="5077072"/>
          <a:ext cx="9473372" cy="951951"/>
        </a:xfrm>
        <a:prstGeom prst="left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14CAB-DF18-4933-88EC-C89E7379A8B7}">
      <dsp:nvSpPr>
        <dsp:cNvPr id="0" name=""/>
        <dsp:cNvSpPr/>
      </dsp:nvSpPr>
      <dsp:spPr>
        <a:xfrm>
          <a:off x="3283217" y="1466480"/>
          <a:ext cx="4310895" cy="43116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Qualifizierung Älterer mit </a:t>
          </a:r>
          <a:br>
            <a:rPr lang="de-DE" sz="3600" kern="1200" dirty="0" smtClean="0"/>
          </a:br>
          <a:r>
            <a:rPr lang="de-DE" sz="3600" kern="1200" dirty="0" smtClean="0"/>
            <a:t>Web 2.0</a:t>
          </a:r>
          <a:endParaRPr lang="de-DE" sz="3600" kern="1200" dirty="0"/>
        </a:p>
      </dsp:txBody>
      <dsp:txXfrm>
        <a:off x="3914533" y="2097905"/>
        <a:ext cx="3048263" cy="3048787"/>
      </dsp:txXfrm>
    </dsp:sp>
    <dsp:sp modelId="{599D6472-9504-4850-8998-1875D8516FBE}">
      <dsp:nvSpPr>
        <dsp:cNvPr id="0" name=""/>
        <dsp:cNvSpPr/>
      </dsp:nvSpPr>
      <dsp:spPr>
        <a:xfrm>
          <a:off x="4608762" y="5457596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C6724-315C-4CEB-B437-8CBC01B6DC7F}">
      <dsp:nvSpPr>
        <dsp:cNvPr id="0" name=""/>
        <dsp:cNvSpPr/>
      </dsp:nvSpPr>
      <dsp:spPr>
        <a:xfrm>
          <a:off x="7871779" y="3216253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5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54AFB-600B-4299-88C5-D7359667C0F9}">
      <dsp:nvSpPr>
        <dsp:cNvPr id="0" name=""/>
        <dsp:cNvSpPr/>
      </dsp:nvSpPr>
      <dsp:spPr>
        <a:xfrm>
          <a:off x="6211089" y="5827429"/>
          <a:ext cx="479283" cy="480012"/>
        </a:xfrm>
        <a:prstGeom prst="ellipse">
          <a:avLst/>
        </a:prstGeom>
        <a:solidFill>
          <a:schemeClr val="accent3">
            <a:hueOff val="0"/>
            <a:satOff val="0"/>
            <a:lumOff val="-1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04ED6-81F9-4CA6-9C59-2E920AE3B7FB}">
      <dsp:nvSpPr>
        <dsp:cNvPr id="0" name=""/>
        <dsp:cNvSpPr/>
      </dsp:nvSpPr>
      <dsp:spPr>
        <a:xfrm>
          <a:off x="4706034" y="1951116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1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B5C0E-FB53-45AE-9A87-053F8804F6C7}">
      <dsp:nvSpPr>
        <dsp:cNvPr id="0" name=""/>
        <dsp:cNvSpPr/>
      </dsp:nvSpPr>
      <dsp:spPr>
        <a:xfrm>
          <a:off x="3612171" y="3939739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2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17ABD-32CF-4022-9565-06391B48E74B}">
      <dsp:nvSpPr>
        <dsp:cNvPr id="0" name=""/>
        <dsp:cNvSpPr/>
      </dsp:nvSpPr>
      <dsp:spPr>
        <a:xfrm>
          <a:off x="1216467" y="1800199"/>
          <a:ext cx="2483232" cy="2467283"/>
        </a:xfrm>
        <a:prstGeom prst="ellipse">
          <a:avLst/>
        </a:prstGeom>
        <a:solidFill>
          <a:schemeClr val="accent3">
            <a:hueOff val="0"/>
            <a:satOff val="0"/>
            <a:lumOff val="-27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Altersgemischt vorgehen</a:t>
          </a:r>
          <a:endParaRPr lang="de-DE" sz="2000" kern="1200" dirty="0"/>
        </a:p>
      </dsp:txBody>
      <dsp:txXfrm>
        <a:off x="1580128" y="2161524"/>
        <a:ext cx="1755910" cy="1744633"/>
      </dsp:txXfrm>
    </dsp:sp>
    <dsp:sp modelId="{ECEBE152-C4CB-4CF7-A657-500CBCCFD221}">
      <dsp:nvSpPr>
        <dsp:cNvPr id="0" name=""/>
        <dsp:cNvSpPr/>
      </dsp:nvSpPr>
      <dsp:spPr>
        <a:xfrm>
          <a:off x="5258712" y="1966525"/>
          <a:ext cx="479283" cy="480012"/>
        </a:xfrm>
        <a:prstGeom prst="ellipse">
          <a:avLst/>
        </a:prstGeom>
        <a:solidFill>
          <a:schemeClr val="accent3">
            <a:hueOff val="0"/>
            <a:satOff val="0"/>
            <a:lumOff val="-3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B6599-44BD-48BE-AED8-2353DEADC094}">
      <dsp:nvSpPr>
        <dsp:cNvPr id="0" name=""/>
        <dsp:cNvSpPr/>
      </dsp:nvSpPr>
      <dsp:spPr>
        <a:xfrm>
          <a:off x="2100926" y="4510669"/>
          <a:ext cx="866600" cy="866796"/>
        </a:xfrm>
        <a:prstGeom prst="ellipse">
          <a:avLst/>
        </a:prstGeom>
        <a:solidFill>
          <a:schemeClr val="accent3">
            <a:hueOff val="0"/>
            <a:satOff val="0"/>
            <a:lumOff val="-38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21844-49A3-4DFE-A203-7FA80175F080}">
      <dsp:nvSpPr>
        <dsp:cNvPr id="0" name=""/>
        <dsp:cNvSpPr/>
      </dsp:nvSpPr>
      <dsp:spPr>
        <a:xfrm>
          <a:off x="7739583" y="1113291"/>
          <a:ext cx="2347769" cy="2366774"/>
        </a:xfrm>
        <a:prstGeom prst="ellipse">
          <a:avLst/>
        </a:prstGeom>
        <a:solidFill>
          <a:schemeClr val="accent3">
            <a:hueOff val="0"/>
            <a:satOff val="0"/>
            <a:lumOff val="-4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(IT-) Kompetenzen in der PE strategisch fördern</a:t>
          </a:r>
          <a:endParaRPr lang="de-DE" sz="2000" kern="1200" dirty="0"/>
        </a:p>
      </dsp:txBody>
      <dsp:txXfrm>
        <a:off x="8083406" y="1459897"/>
        <a:ext cx="1660123" cy="1673562"/>
      </dsp:txXfrm>
    </dsp:sp>
    <dsp:sp modelId="{5EAC7821-E8A7-4296-8620-656A6A9C6490}">
      <dsp:nvSpPr>
        <dsp:cNvPr id="0" name=""/>
        <dsp:cNvSpPr/>
      </dsp:nvSpPr>
      <dsp:spPr>
        <a:xfrm>
          <a:off x="7254547" y="2629914"/>
          <a:ext cx="479283" cy="480012"/>
        </a:xfrm>
        <a:prstGeom prst="ellipse">
          <a:avLst/>
        </a:prstGeom>
        <a:solidFill>
          <a:schemeClr val="accent3">
            <a:hueOff val="0"/>
            <a:satOff val="0"/>
            <a:lumOff val="-5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58D0D-F12F-404B-8A71-C879A00EC4AB}">
      <dsp:nvSpPr>
        <dsp:cNvPr id="0" name=""/>
        <dsp:cNvSpPr/>
      </dsp:nvSpPr>
      <dsp:spPr>
        <a:xfrm>
          <a:off x="1771087" y="5542349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55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1EF30-6815-4CF3-9CA3-6C41CF524EAD}">
      <dsp:nvSpPr>
        <dsp:cNvPr id="0" name=""/>
        <dsp:cNvSpPr/>
      </dsp:nvSpPr>
      <dsp:spPr>
        <a:xfrm>
          <a:off x="5233952" y="5047697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6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8477-7915-433D-9B96-4CE1BA8D6E70}">
      <dsp:nvSpPr>
        <dsp:cNvPr id="0" name=""/>
        <dsp:cNvSpPr/>
      </dsp:nvSpPr>
      <dsp:spPr>
        <a:xfrm>
          <a:off x="8739818" y="4353648"/>
          <a:ext cx="1995608" cy="1943617"/>
        </a:xfrm>
        <a:prstGeom prst="ellipse">
          <a:avLst/>
        </a:prstGeom>
        <a:solidFill>
          <a:schemeClr val="accent3">
            <a:hueOff val="0"/>
            <a:satOff val="0"/>
            <a:lumOff val="-6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Informelles und Mobiles Lernen</a:t>
          </a:r>
          <a:endParaRPr lang="de-DE" sz="2000" kern="1200" dirty="0"/>
        </a:p>
      </dsp:txBody>
      <dsp:txXfrm>
        <a:off x="9032068" y="4638284"/>
        <a:ext cx="1411108" cy="1374345"/>
      </dsp:txXfrm>
    </dsp:sp>
    <dsp:sp modelId="{DE097A10-FC00-4D1A-AC13-F5F104AAA2D3}">
      <dsp:nvSpPr>
        <dsp:cNvPr id="0" name=""/>
        <dsp:cNvSpPr/>
      </dsp:nvSpPr>
      <dsp:spPr>
        <a:xfrm>
          <a:off x="8366979" y="4388162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7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6C1F8-A60E-45A8-8EC6-EB78BEFFBB9A}">
      <dsp:nvSpPr>
        <dsp:cNvPr id="0" name=""/>
        <dsp:cNvSpPr/>
      </dsp:nvSpPr>
      <dsp:spPr>
        <a:xfrm>
          <a:off x="3586226" y="5727473"/>
          <a:ext cx="2241383" cy="2196239"/>
        </a:xfrm>
        <a:prstGeom prst="ellipse">
          <a:avLst/>
        </a:prstGeom>
        <a:solidFill>
          <a:schemeClr val="accent3">
            <a:hueOff val="0"/>
            <a:satOff val="0"/>
            <a:lumOff val="-77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Web 2.0 an Verwaltungs- bedarf anpassen</a:t>
          </a:r>
          <a:endParaRPr lang="de-DE" sz="2000" kern="1200" dirty="0"/>
        </a:p>
      </dsp:txBody>
      <dsp:txXfrm>
        <a:off x="3914469" y="6049105"/>
        <a:ext cx="1584897" cy="1552975"/>
      </dsp:txXfrm>
    </dsp:sp>
    <dsp:sp modelId="{C4B9272E-E107-49D7-A4A4-02E46756DFFF}">
      <dsp:nvSpPr>
        <dsp:cNvPr id="0" name=""/>
        <dsp:cNvSpPr/>
      </dsp:nvSpPr>
      <dsp:spPr>
        <a:xfrm>
          <a:off x="5395777" y="5889838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8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5060A-131F-4411-A873-160F161CB4DB}">
      <dsp:nvSpPr>
        <dsp:cNvPr id="0" name=""/>
        <dsp:cNvSpPr/>
      </dsp:nvSpPr>
      <dsp:spPr>
        <a:xfrm>
          <a:off x="5262811" y="-218857"/>
          <a:ext cx="2230814" cy="2184898"/>
        </a:xfrm>
        <a:prstGeom prst="ellipse">
          <a:avLst/>
        </a:prstGeom>
        <a:solidFill>
          <a:schemeClr val="accent3">
            <a:hueOff val="0"/>
            <a:satOff val="0"/>
            <a:lumOff val="-88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Lernkultur der Ermöglichung</a:t>
          </a:r>
          <a:endParaRPr lang="de-DE" sz="2000" kern="1200" dirty="0"/>
        </a:p>
      </dsp:txBody>
      <dsp:txXfrm>
        <a:off x="5589506" y="101114"/>
        <a:ext cx="1577424" cy="1544956"/>
      </dsp:txXfrm>
    </dsp:sp>
    <dsp:sp modelId="{9EEC5CD0-21E3-4780-9671-3AD064980A26}">
      <dsp:nvSpPr>
        <dsp:cNvPr id="0" name=""/>
        <dsp:cNvSpPr/>
      </dsp:nvSpPr>
      <dsp:spPr>
        <a:xfrm>
          <a:off x="3340695" y="1897182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9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ED7B7-ECAB-40C2-BC84-2862F419B9F8}">
      <dsp:nvSpPr>
        <dsp:cNvPr id="0" name=""/>
        <dsp:cNvSpPr/>
      </dsp:nvSpPr>
      <dsp:spPr>
        <a:xfrm>
          <a:off x="7387190" y="428636"/>
          <a:ext cx="347524" cy="347489"/>
        </a:xfrm>
        <a:prstGeom prst="ellipse">
          <a:avLst/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C2E6D-7B69-411E-86FA-0B9CDCA57B32}">
      <dsp:nvSpPr>
        <dsp:cNvPr id="0" name=""/>
        <dsp:cNvSpPr/>
      </dsp:nvSpPr>
      <dsp:spPr>
        <a:xfrm>
          <a:off x="3376609" y="668981"/>
          <a:ext cx="2501465" cy="16684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Altersgemischt schulen, Tandems und Mentoring ermöglichen</a:t>
          </a:r>
          <a:endParaRPr lang="de-DE" sz="2200" kern="1200" dirty="0"/>
        </a:p>
      </dsp:txBody>
      <dsp:txXfrm>
        <a:off x="3776844" y="668981"/>
        <a:ext cx="2101231" cy="1668477"/>
      </dsp:txXfrm>
    </dsp:sp>
    <dsp:sp modelId="{B9072AF3-B5A9-42F8-A49B-4CF1CC29D2E5}">
      <dsp:nvSpPr>
        <dsp:cNvPr id="0" name=""/>
        <dsp:cNvSpPr/>
      </dsp:nvSpPr>
      <dsp:spPr>
        <a:xfrm>
          <a:off x="3376609" y="2337459"/>
          <a:ext cx="2501465" cy="16684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Konzepte mit Präsenz- und Onlinephasen</a:t>
          </a:r>
          <a:endParaRPr lang="de-DE" sz="2200" kern="1200" dirty="0"/>
        </a:p>
      </dsp:txBody>
      <dsp:txXfrm>
        <a:off x="3776844" y="2337459"/>
        <a:ext cx="2101231" cy="1668477"/>
      </dsp:txXfrm>
    </dsp:sp>
    <dsp:sp modelId="{0C5D930D-095C-4941-8751-C89707344697}">
      <dsp:nvSpPr>
        <dsp:cNvPr id="0" name=""/>
        <dsp:cNvSpPr/>
      </dsp:nvSpPr>
      <dsp:spPr>
        <a:xfrm>
          <a:off x="3376609" y="4005936"/>
          <a:ext cx="2501465" cy="16684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Lernplattform als Basis auch mit mobilem Zugriff </a:t>
          </a:r>
          <a:endParaRPr lang="de-DE" sz="2200" kern="1200" dirty="0"/>
        </a:p>
      </dsp:txBody>
      <dsp:txXfrm>
        <a:off x="3776844" y="4005936"/>
        <a:ext cx="2101231" cy="1668477"/>
      </dsp:txXfrm>
    </dsp:sp>
    <dsp:sp modelId="{EADCA469-28C4-4AFE-A41A-E1ACD752CDAF}">
      <dsp:nvSpPr>
        <dsp:cNvPr id="0" name=""/>
        <dsp:cNvSpPr/>
      </dsp:nvSpPr>
      <dsp:spPr>
        <a:xfrm>
          <a:off x="3376609" y="5674414"/>
          <a:ext cx="2501465" cy="16684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Ermöglichungs-kultur: Potentiale sehen</a:t>
          </a:r>
          <a:endParaRPr lang="de-DE" sz="2200" kern="1200" dirty="0"/>
        </a:p>
      </dsp:txBody>
      <dsp:txXfrm>
        <a:off x="3776844" y="5674414"/>
        <a:ext cx="2101231" cy="1668477"/>
      </dsp:txXfrm>
    </dsp:sp>
    <dsp:sp modelId="{A92B1D05-94CC-4E3B-801A-F63929DB5B04}">
      <dsp:nvSpPr>
        <dsp:cNvPr id="0" name=""/>
        <dsp:cNvSpPr/>
      </dsp:nvSpPr>
      <dsp:spPr>
        <a:xfrm>
          <a:off x="2042494" y="1923"/>
          <a:ext cx="1667643" cy="1667643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 smtClean="0"/>
            <a:t>Do</a:t>
          </a:r>
          <a:endParaRPr lang="de-DE" sz="4300" kern="1200" dirty="0"/>
        </a:p>
      </dsp:txBody>
      <dsp:txXfrm>
        <a:off x="2286715" y="246144"/>
        <a:ext cx="1179201" cy="1179201"/>
      </dsp:txXfrm>
    </dsp:sp>
    <dsp:sp modelId="{59E7582A-4592-4F65-8895-D063EB3463AE}">
      <dsp:nvSpPr>
        <dsp:cNvPr id="0" name=""/>
        <dsp:cNvSpPr/>
      </dsp:nvSpPr>
      <dsp:spPr>
        <a:xfrm>
          <a:off x="7545719" y="668981"/>
          <a:ext cx="2501465" cy="16684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Reines eLearning</a:t>
          </a:r>
          <a:endParaRPr lang="de-DE" sz="2600" kern="1200" dirty="0"/>
        </a:p>
      </dsp:txBody>
      <dsp:txXfrm>
        <a:off x="7945953" y="668981"/>
        <a:ext cx="2101231" cy="1668477"/>
      </dsp:txXfrm>
    </dsp:sp>
    <dsp:sp modelId="{969F149C-A975-4FDE-A48C-5EB334282C97}">
      <dsp:nvSpPr>
        <dsp:cNvPr id="0" name=""/>
        <dsp:cNvSpPr/>
      </dsp:nvSpPr>
      <dsp:spPr>
        <a:xfrm>
          <a:off x="7545719" y="2337459"/>
          <a:ext cx="2501465" cy="16684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Personalrat erst beim Start informieren</a:t>
          </a:r>
          <a:endParaRPr lang="de-DE" sz="2600" kern="1200" dirty="0"/>
        </a:p>
      </dsp:txBody>
      <dsp:txXfrm>
        <a:off x="7945953" y="2337459"/>
        <a:ext cx="2101231" cy="1668477"/>
      </dsp:txXfrm>
    </dsp:sp>
    <dsp:sp modelId="{03BDA1B8-9A78-4395-931E-EC7ACDBF6D2B}">
      <dsp:nvSpPr>
        <dsp:cNvPr id="0" name=""/>
        <dsp:cNvSpPr/>
      </dsp:nvSpPr>
      <dsp:spPr>
        <a:xfrm>
          <a:off x="6211604" y="1923"/>
          <a:ext cx="1667643" cy="1667643"/>
        </a:xfrm>
        <a:prstGeom prst="ellipse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 err="1" smtClean="0"/>
            <a:t>Don´t</a:t>
          </a:r>
          <a:endParaRPr lang="de-DE" sz="4300" kern="1200" dirty="0"/>
        </a:p>
      </dsp:txBody>
      <dsp:txXfrm>
        <a:off x="6455825" y="246144"/>
        <a:ext cx="1179201" cy="1179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9750A3-BE72-480C-B12D-6D98F87630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595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FFF03F-6F78-4A85-8C9C-46AA8D6093E7}" type="slidenum">
              <a:rPr lang="de-DE" sz="1200" smtClean="0"/>
              <a:pPr eaLnBrk="1" hangingPunct="1"/>
              <a:t>1</a:t>
            </a:fld>
            <a:endParaRPr lang="de-DE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634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815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609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57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979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12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649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948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38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74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912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199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17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336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9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55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622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768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950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757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05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675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591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225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086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463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6752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96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132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513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73FE5-6635-4838-9881-025025F9B1ED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1227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73FE5-6635-4838-9881-025025F9B1ED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12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700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1778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7350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88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49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03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E1D780-B6C9-4FEE-8CD8-94328E936195}" type="slidenum">
              <a:rPr lang="de-DE" sz="1200" smtClean="0"/>
              <a:pPr eaLnBrk="1" hangingPunct="1"/>
              <a:t>7</a:t>
            </a:fld>
            <a:endParaRPr lang="de-DE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84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50A3-BE72-480C-B12D-6D98F876303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13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bg_powerpoint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9380538" y="1754188"/>
            <a:ext cx="30845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997" rIns="0" bIns="0">
            <a:spAutoFit/>
          </a:bodyPr>
          <a:lstStyle>
            <a:lvl1pPr defTabSz="1300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5613" defTabSz="1300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defTabSz="1300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67000"/>
              </a:lnSpc>
              <a:spcBef>
                <a:spcPct val="50000"/>
              </a:spcBef>
              <a:defRPr/>
            </a:pPr>
            <a:r>
              <a:rPr lang="de-DE" sz="1000">
                <a:solidFill>
                  <a:schemeClr val="bg1"/>
                </a:solidFill>
              </a:rPr>
              <a:t>Kommunales Rechenzentrum Niederrhein (KRZN)</a:t>
            </a:r>
          </a:p>
          <a:p>
            <a:pPr algn="r">
              <a:lnSpc>
                <a:spcPct val="67000"/>
              </a:lnSpc>
              <a:spcBef>
                <a:spcPct val="50000"/>
              </a:spcBef>
              <a:defRPr/>
            </a:pPr>
            <a:r>
              <a:rPr lang="de-DE" sz="1000">
                <a:solidFill>
                  <a:schemeClr val="bg1"/>
                </a:solidFill>
              </a:rPr>
              <a:t>Friedrich-Heinrich-Allee 130</a:t>
            </a:r>
          </a:p>
          <a:p>
            <a:pPr algn="r">
              <a:lnSpc>
                <a:spcPct val="67000"/>
              </a:lnSpc>
              <a:spcBef>
                <a:spcPct val="50000"/>
              </a:spcBef>
              <a:defRPr/>
            </a:pPr>
            <a:r>
              <a:rPr lang="de-DE" sz="1000">
                <a:solidFill>
                  <a:schemeClr val="bg1"/>
                </a:solidFill>
              </a:rPr>
              <a:t>47475 Kamp-Lintfort</a:t>
            </a:r>
          </a:p>
          <a:p>
            <a:pPr algn="r">
              <a:lnSpc>
                <a:spcPct val="67000"/>
              </a:lnSpc>
              <a:spcBef>
                <a:spcPct val="50000"/>
              </a:spcBef>
              <a:defRPr/>
            </a:pPr>
            <a:r>
              <a:rPr lang="de-DE" sz="1000">
                <a:solidFill>
                  <a:schemeClr val="bg1"/>
                </a:solidFill>
              </a:rPr>
              <a:t>Internet: www.krzn.de</a:t>
            </a:r>
          </a:p>
        </p:txBody>
      </p:sp>
      <p:pic>
        <p:nvPicPr>
          <p:cNvPr id="6" name="Picture 36" descr="kommuanle-it_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550863"/>
            <a:ext cx="39878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5" descr="krzn-logo_we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3" y="455613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5463" y="4337050"/>
            <a:ext cx="7416800" cy="661988"/>
          </a:xfrm>
        </p:spPr>
        <p:txBody>
          <a:bodyPr anchor="ctr"/>
          <a:lstStyle>
            <a:lvl1pPr>
              <a:defRPr sz="4100">
                <a:solidFill>
                  <a:srgbClr val="464646"/>
                </a:solidFill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5463" y="4929188"/>
            <a:ext cx="4464050" cy="738187"/>
          </a:xfrm>
        </p:spPr>
        <p:txBody>
          <a:bodyPr/>
          <a:lstStyle>
            <a:lvl1pPr marL="180975" indent="-180975">
              <a:lnSpc>
                <a:spcPct val="115000"/>
              </a:lnSpc>
              <a:buFont typeface="InfoTextMedium-Roman" pitchFamily="50" charset="0"/>
              <a:buChar char="»"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11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CBEB540-1873-4747-BFD7-08DAE253FE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68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93250" y="228600"/>
            <a:ext cx="2986088" cy="2927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0225" y="228600"/>
            <a:ext cx="8810625" cy="2927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012" y="9374188"/>
            <a:ext cx="7673627" cy="1831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C9B0718-721A-48FE-B73E-288D2D20E6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90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1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533400" y="2084388"/>
            <a:ext cx="11855450" cy="10715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012" y="9374188"/>
            <a:ext cx="7385595" cy="1831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8DCCDC0-BFD3-433A-89EC-B188CAFB18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67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1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3400" y="2084388"/>
            <a:ext cx="11855450" cy="10715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012" y="9374188"/>
            <a:ext cx="7529611" cy="1831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8665C3D-AF9E-4042-B523-F9B5CD3878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22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16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3400" y="2084388"/>
            <a:ext cx="5851525" cy="1071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7325" y="2084388"/>
            <a:ext cx="5851525" cy="1071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012" y="9374188"/>
            <a:ext cx="7673627" cy="1831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03DB127-736F-44D7-A1C3-5C16421EA2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89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012" y="9374188"/>
            <a:ext cx="7169571" cy="1831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» BMBF-Projekt "erfahren ins Netz 2.0" Qualifizierung älterer Mitarbeiter in der digitalen Welt» VORTRAG: Roland Schewe » 28.02.2014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2AF1379-6408-4BF7-B9DE-23833C25FB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8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61E5656-FE01-4158-93DE-9D655D9BBD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2084388"/>
            <a:ext cx="5851525" cy="107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37325" y="2084388"/>
            <a:ext cx="5851525" cy="107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2BF01CC-1263-42AB-BA08-FB3A55AD0B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35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8C5CFDA-C347-493C-BFCF-F4E35EA9B9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38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F9B6326-97F3-4935-9987-8C36E2D3B4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3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EEEC3CA-FB7B-4287-8878-2243EF63C6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13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A3A861B-940A-41AD-B859-5C68AFF13A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47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1C2E461-D4F8-4FBD-88DB-D110B9D987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83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g_unterseit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0225" y="228600"/>
            <a:ext cx="119491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5997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084388"/>
            <a:ext cx="1185545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5997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9013" y="9374188"/>
            <a:ext cx="54419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5997" rIns="0" bIns="0" numCol="1" anchor="t" anchorCtr="0" compatLnSpc="1">
            <a:prstTxWarp prst="textNoShape">
              <a:avLst/>
            </a:prstTxWarp>
          </a:bodyPr>
          <a:lstStyle>
            <a:lvl1pPr defTabSz="1300163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5463" y="9375775"/>
            <a:ext cx="5318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5997" rIns="0" bIns="0" numCol="1" anchor="t" anchorCtr="0" compatLnSpc="1">
            <a:prstTxWarp prst="textNoShape">
              <a:avLst/>
            </a:prstTxWarp>
          </a:bodyPr>
          <a:lstStyle>
            <a:lvl1pPr defTabSz="1300163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1852AB2E-5A30-4636-9A51-1DCE319FAC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942388" y="9383713"/>
            <a:ext cx="273685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5997" rIns="0" bIns="0">
            <a:spAutoFit/>
          </a:bodyPr>
          <a:lstStyle>
            <a:lvl1pPr defTabSz="1300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5613" defTabSz="1300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defTabSz="1300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900">
                <a:solidFill>
                  <a:schemeClr val="bg1"/>
                </a:solidFill>
              </a:rPr>
              <a:t>»</a:t>
            </a:r>
            <a:r>
              <a:rPr lang="de-DE" sz="900">
                <a:solidFill>
                  <a:schemeClr val="bg1"/>
                </a:solidFill>
                <a:latin typeface="InfoTextMedium-Roman" pitchFamily="50" charset="0"/>
              </a:rPr>
              <a:t> KOMMUNALE IT – VON MENSCH ZU MENSCH </a:t>
            </a:r>
            <a:r>
              <a:rPr lang="de-DE" sz="900">
                <a:solidFill>
                  <a:schemeClr val="bg1"/>
                </a:solidFill>
              </a:rPr>
              <a:t>«</a:t>
            </a:r>
          </a:p>
        </p:txBody>
      </p:sp>
      <p:pic>
        <p:nvPicPr>
          <p:cNvPr id="1032" name="Picture 27" descr="krzn-logo_weis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888" y="9385300"/>
            <a:ext cx="66516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9" grpId="0"/>
      <p:bldP spid="1030" grpId="0"/>
    </p:bldLst>
  </p:timing>
  <p:hf hdr="0" dt="0"/>
  <p:txStyles>
    <p:titleStyle>
      <a:lvl1pPr algn="l" defTabSz="130016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defTabSz="130016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nfoTextMedium-Roman" pitchFamily="50" charset="0"/>
          <a:cs typeface="Arial" charset="0"/>
        </a:defRPr>
      </a:lvl2pPr>
      <a:lvl3pPr algn="l" defTabSz="130016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nfoTextMedium-Roman" pitchFamily="50" charset="0"/>
          <a:cs typeface="Arial" charset="0"/>
        </a:defRPr>
      </a:lvl3pPr>
      <a:lvl4pPr algn="l" defTabSz="130016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nfoTextMedium-Roman" pitchFamily="50" charset="0"/>
          <a:cs typeface="Arial" charset="0"/>
        </a:defRPr>
      </a:lvl4pPr>
      <a:lvl5pPr algn="l" defTabSz="1300163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nfoTextMedium-Roman" pitchFamily="50" charset="0"/>
          <a:cs typeface="Arial" charset="0"/>
        </a:defRPr>
      </a:lvl5pPr>
      <a:lvl6pPr marL="457200" algn="l" defTabSz="130016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nfoTextMedium-Roman" pitchFamily="50" charset="0"/>
          <a:cs typeface="Arial" charset="0"/>
        </a:defRPr>
      </a:lvl6pPr>
      <a:lvl7pPr marL="914400" algn="l" defTabSz="130016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nfoTextMedium-Roman" pitchFamily="50" charset="0"/>
          <a:cs typeface="Arial" charset="0"/>
        </a:defRPr>
      </a:lvl7pPr>
      <a:lvl8pPr marL="1371600" algn="l" defTabSz="130016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nfoTextMedium-Roman" pitchFamily="50" charset="0"/>
          <a:cs typeface="Arial" charset="0"/>
        </a:defRPr>
      </a:lvl8pPr>
      <a:lvl9pPr marL="1828800" algn="l" defTabSz="1300163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nfoTextMedium-Roman" pitchFamily="50" charset="0"/>
          <a:cs typeface="Arial" charset="0"/>
        </a:defRPr>
      </a:lvl9pPr>
    </p:titleStyle>
    <p:bodyStyle>
      <a:lvl1pPr marL="84138" indent="-84138" algn="l" defTabSz="1300163" rtl="0" eaLnBrk="0" fontAlgn="base" hangingPunct="0">
        <a:spcBef>
          <a:spcPct val="20000"/>
        </a:spcBef>
        <a:spcAft>
          <a:spcPct val="0"/>
        </a:spcAft>
        <a:buFont typeface="InfoTextMedium-Roman" pitchFamily="50" charset="0"/>
        <a:buChar char=" "/>
        <a:defRPr sz="2000">
          <a:solidFill>
            <a:srgbClr val="464646"/>
          </a:solidFill>
          <a:latin typeface="+mn-lt"/>
          <a:ea typeface="+mn-ea"/>
          <a:cs typeface="+mn-cs"/>
        </a:defRPr>
      </a:lvl1pPr>
      <a:lvl2pPr marL="450850" indent="-184150" algn="l" defTabSz="1300163" rtl="0" eaLnBrk="0" fontAlgn="base" hangingPunct="0">
        <a:spcBef>
          <a:spcPct val="20000"/>
        </a:spcBef>
        <a:spcAft>
          <a:spcPct val="0"/>
        </a:spcAft>
        <a:buFont typeface="InfoTextMedium-Roman" pitchFamily="50" charset="0"/>
        <a:buChar char="»"/>
        <a:defRPr sz="2000">
          <a:solidFill>
            <a:srgbClr val="464646"/>
          </a:solidFill>
          <a:latin typeface="+mn-lt"/>
          <a:cs typeface="+mn-cs"/>
        </a:defRPr>
      </a:lvl2pPr>
      <a:lvl3pPr marL="806450" indent="-176213" algn="l" defTabSz="1300163" rtl="0" eaLnBrk="0" fontAlgn="base" hangingPunct="0">
        <a:spcBef>
          <a:spcPct val="20000"/>
        </a:spcBef>
        <a:spcAft>
          <a:spcPct val="0"/>
        </a:spcAft>
        <a:buFont typeface="InfoTextMedium-Roman" pitchFamily="50" charset="0"/>
        <a:buChar char="»"/>
        <a:defRPr sz="2000">
          <a:solidFill>
            <a:srgbClr val="464646"/>
          </a:solidFill>
          <a:latin typeface="+mn-lt"/>
          <a:cs typeface="+mn-cs"/>
        </a:defRPr>
      </a:lvl3pPr>
      <a:lvl4pPr marL="5618163" indent="-325438" algn="l" defTabSz="1300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4pPr>
      <a:lvl5pPr marL="6122988" indent="-325438" algn="l" defTabSz="130016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  <a:cs typeface="+mn-cs"/>
        </a:defRPr>
      </a:lvl5pPr>
      <a:lvl6pPr marL="6580188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  <a:cs typeface="+mn-cs"/>
        </a:defRPr>
      </a:lvl6pPr>
      <a:lvl7pPr marL="7037388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  <a:cs typeface="+mn-cs"/>
        </a:defRPr>
      </a:lvl7pPr>
      <a:lvl8pPr marL="7494588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  <a:cs typeface="+mn-cs"/>
        </a:defRPr>
      </a:lvl8pPr>
      <a:lvl9pPr marL="7951788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eminare.krzn.de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mailto:roland.schewe@krzn.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9336" y="5308848"/>
            <a:ext cx="5985071" cy="1075351"/>
          </a:xfrm>
        </p:spPr>
        <p:txBody>
          <a:bodyPr/>
          <a:lstStyle/>
          <a:p>
            <a:pPr eaLnBrk="1" hangingPunct="1"/>
            <a:r>
              <a:rPr lang="de-DE" dirty="0"/>
              <a:t>Projekt zur Nutzung von Web-2.0-Tools zur Qualifizierung im Kommunalen Rechenzentrum Niederrhein</a:t>
            </a:r>
            <a:endParaRPr lang="de-DE" dirty="0" smtClean="0"/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9671050" y="2633663"/>
            <a:ext cx="2795588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sz="1000">
                <a:solidFill>
                  <a:schemeClr val="bg1"/>
                </a:solidFill>
              </a:rPr>
              <a:t>Vortrag: Roland Schewe</a:t>
            </a:r>
          </a:p>
        </p:txBody>
      </p:sp>
      <p:pic>
        <p:nvPicPr>
          <p:cNvPr id="3077" name="Picture 5" descr="logo__eu__li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8045450"/>
            <a:ext cx="2033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BMBF_RGB_Gef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613650"/>
            <a:ext cx="2146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logo__esf__jpg"/>
          <p:cNvPicPr>
            <a:picLocks noChangeAspect="1" noChangeArrowheads="1"/>
          </p:cNvPicPr>
          <p:nvPr/>
        </p:nvPicPr>
        <p:blipFill>
          <a:blip r:embed="rId5">
            <a:lum bright="2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8045450"/>
            <a:ext cx="14017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logo_erfahren_neu_kl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6562337"/>
            <a:ext cx="21383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955" y="4069699"/>
            <a:ext cx="7416800" cy="1298232"/>
          </a:xfrm>
        </p:spPr>
        <p:txBody>
          <a:bodyPr/>
          <a:lstStyle/>
          <a:p>
            <a:r>
              <a:rPr lang="de-DE" dirty="0"/>
              <a:t>Qualifizierung älterer Mitarbeiter in der digitalen </a:t>
            </a:r>
            <a:r>
              <a:rPr lang="de-DE" dirty="0" smtClean="0"/>
              <a:t>Welt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29979544-B7CE-4F3B-9D1B-2384A99AA6AB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Verlauf des Kurses</a:t>
            </a:r>
          </a:p>
        </p:txBody>
      </p:sp>
      <p:pic>
        <p:nvPicPr>
          <p:cNvPr id="15365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" y="1492250"/>
            <a:ext cx="10585450" cy="7458075"/>
          </a:xfrm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3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6CCB90BD-7DB7-490F-8B04-7C20E2A682FE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pPr eaLnBrk="1" hangingPunct="1"/>
            <a:r>
              <a:rPr lang="de-DE" dirty="0" smtClean="0"/>
              <a:t>Kurs-Inhalte in grober Darstellung (Kurs 4)</a:t>
            </a:r>
          </a:p>
        </p:txBody>
      </p:sp>
      <p:graphicFrame>
        <p:nvGraphicFramePr>
          <p:cNvPr id="7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194535"/>
              </p:ext>
            </p:extLst>
          </p:nvPr>
        </p:nvGraphicFramePr>
        <p:xfrm>
          <a:off x="381720" y="1924472"/>
          <a:ext cx="11855450" cy="2194560"/>
        </p:xfrm>
        <a:graphic>
          <a:graphicData uri="http://schemas.openxmlformats.org/drawingml/2006/table">
            <a:tbl>
              <a:tblPr/>
              <a:tblGrid>
                <a:gridCol w="1066800"/>
                <a:gridCol w="1662113"/>
                <a:gridCol w="9126537"/>
              </a:tblGrid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Tag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Datum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Inhalt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26.01.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Überblick/Einführung/Selbstcheck/Blog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InfoTextMedium-Roman" pitchFamily="50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09.02.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/RSS/Forum/Dokumente…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23.02.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Wiki/Microblogging/Tagging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08.03.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Multimedia in Web 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4 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22.03.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InfoTextMedium-Roman" pitchFamily="50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InfoTextMedium-Roman" pitchFamily="50" charset="0"/>
                          <a:cs typeface="Arial" charset="0"/>
                        </a:rPr>
                        <a:t>Ausklang, Evaluation, Absprache für Community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696F0F4A-F884-41F8-A448-CF05975C0F91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Liferay als Web 2.0-Portal</a:t>
            </a:r>
          </a:p>
        </p:txBody>
      </p:sp>
      <p:sp>
        <p:nvSpPr>
          <p:cNvPr id="530441" name="AutoShape 9"/>
          <p:cNvSpPr>
            <a:spLocks/>
          </p:cNvSpPr>
          <p:nvPr/>
        </p:nvSpPr>
        <p:spPr bwMode="auto">
          <a:xfrm>
            <a:off x="1131888" y="4881563"/>
            <a:ext cx="1698625" cy="427037"/>
          </a:xfrm>
          <a:prstGeom prst="borderCallout1">
            <a:avLst>
              <a:gd name="adj1" fmla="val -17843"/>
              <a:gd name="adj2" fmla="val 6727"/>
              <a:gd name="adj3" fmla="val -17843"/>
              <a:gd name="adj4" fmla="val 15504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300163"/>
            <a:r>
              <a:rPr lang="de-DE" sz="1800"/>
              <a:t>Bilder</a:t>
            </a:r>
          </a:p>
        </p:txBody>
      </p:sp>
      <p:sp>
        <p:nvSpPr>
          <p:cNvPr id="530442" name="AutoShape 10"/>
          <p:cNvSpPr>
            <a:spLocks/>
          </p:cNvSpPr>
          <p:nvPr/>
        </p:nvSpPr>
        <p:spPr bwMode="auto">
          <a:xfrm>
            <a:off x="1173163" y="3724275"/>
            <a:ext cx="1698625" cy="427038"/>
          </a:xfrm>
          <a:prstGeom prst="borderCallout1">
            <a:avLst>
              <a:gd name="adj1" fmla="val -17843"/>
              <a:gd name="adj2" fmla="val 6727"/>
              <a:gd name="adj3" fmla="val -17843"/>
              <a:gd name="adj4" fmla="val 15504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300163"/>
            <a:r>
              <a:rPr lang="de-DE" sz="1800"/>
              <a:t>Dokumente</a:t>
            </a:r>
          </a:p>
        </p:txBody>
      </p:sp>
      <p:sp>
        <p:nvSpPr>
          <p:cNvPr id="530443" name="AutoShape 11"/>
          <p:cNvSpPr>
            <a:spLocks/>
          </p:cNvSpPr>
          <p:nvPr/>
        </p:nvSpPr>
        <p:spPr bwMode="auto">
          <a:xfrm>
            <a:off x="1173163" y="5956300"/>
            <a:ext cx="1698625" cy="427038"/>
          </a:xfrm>
          <a:prstGeom prst="borderCallout1">
            <a:avLst>
              <a:gd name="adj1" fmla="val -17843"/>
              <a:gd name="adj2" fmla="val 6727"/>
              <a:gd name="adj3" fmla="val -17843"/>
              <a:gd name="adj4" fmla="val 15504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300163"/>
            <a:r>
              <a:rPr lang="de-DE" sz="1800"/>
              <a:t>Blogs</a:t>
            </a:r>
          </a:p>
        </p:txBody>
      </p:sp>
      <p:sp>
        <p:nvSpPr>
          <p:cNvPr id="530449" name="AutoShape 17"/>
          <p:cNvSpPr>
            <a:spLocks/>
          </p:cNvSpPr>
          <p:nvPr/>
        </p:nvSpPr>
        <p:spPr bwMode="auto">
          <a:xfrm>
            <a:off x="1173163" y="7397750"/>
            <a:ext cx="1655762" cy="360363"/>
          </a:xfrm>
          <a:prstGeom prst="borderCallout2">
            <a:avLst>
              <a:gd name="adj1" fmla="val 31718"/>
              <a:gd name="adj2" fmla="val 104602"/>
              <a:gd name="adj3" fmla="val 31718"/>
              <a:gd name="adj4" fmla="val 131449"/>
              <a:gd name="adj5" fmla="val -150662"/>
              <a:gd name="adj6" fmla="val 15906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300163"/>
            <a:r>
              <a:rPr lang="de-DE" sz="1800"/>
              <a:t>Wikis</a:t>
            </a:r>
          </a:p>
        </p:txBody>
      </p:sp>
      <p:sp>
        <p:nvSpPr>
          <p:cNvPr id="530450" name="AutoShape 18"/>
          <p:cNvSpPr>
            <a:spLocks/>
          </p:cNvSpPr>
          <p:nvPr/>
        </p:nvSpPr>
        <p:spPr bwMode="auto">
          <a:xfrm>
            <a:off x="5133975" y="7469188"/>
            <a:ext cx="1655763" cy="360362"/>
          </a:xfrm>
          <a:prstGeom prst="borderCallout2">
            <a:avLst>
              <a:gd name="adj1" fmla="val 31718"/>
              <a:gd name="adj2" fmla="val 104602"/>
              <a:gd name="adj3" fmla="val 31718"/>
              <a:gd name="adj4" fmla="val 104889"/>
              <a:gd name="adj5" fmla="val -204847"/>
              <a:gd name="adj6" fmla="val 10527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300163"/>
            <a:r>
              <a:rPr lang="de-DE" sz="1800"/>
              <a:t>RSS</a:t>
            </a:r>
          </a:p>
        </p:txBody>
      </p:sp>
      <p:sp>
        <p:nvSpPr>
          <p:cNvPr id="530451" name="AutoShape 19"/>
          <p:cNvSpPr>
            <a:spLocks/>
          </p:cNvSpPr>
          <p:nvPr/>
        </p:nvSpPr>
        <p:spPr bwMode="auto">
          <a:xfrm>
            <a:off x="9023350" y="7397750"/>
            <a:ext cx="1655763" cy="360363"/>
          </a:xfrm>
          <a:prstGeom prst="borderCallout2">
            <a:avLst>
              <a:gd name="adj1" fmla="val 31718"/>
              <a:gd name="adj2" fmla="val -4602"/>
              <a:gd name="adj3" fmla="val 31718"/>
              <a:gd name="adj4" fmla="val -44389"/>
              <a:gd name="adj5" fmla="val -136565"/>
              <a:gd name="adj6" fmla="val -8523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300163"/>
            <a:r>
              <a:rPr lang="de-DE" sz="1800"/>
              <a:t>Video/Audio</a:t>
            </a:r>
          </a:p>
        </p:txBody>
      </p:sp>
      <p:sp>
        <p:nvSpPr>
          <p:cNvPr id="530452" name="AutoShape 20"/>
          <p:cNvSpPr>
            <a:spLocks/>
          </p:cNvSpPr>
          <p:nvPr/>
        </p:nvSpPr>
        <p:spPr bwMode="auto">
          <a:xfrm>
            <a:off x="9671050" y="3797300"/>
            <a:ext cx="1655763" cy="498475"/>
          </a:xfrm>
          <a:prstGeom prst="borderCallout1">
            <a:avLst>
              <a:gd name="adj1" fmla="val -15287"/>
              <a:gd name="adj2" fmla="val 93097"/>
              <a:gd name="adj3" fmla="val -15287"/>
              <a:gd name="adj4" fmla="val -76125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300163"/>
            <a:r>
              <a:rPr lang="de-DE" sz="1800"/>
              <a:t>Microblogs</a:t>
            </a:r>
          </a:p>
        </p:txBody>
      </p:sp>
      <p:sp>
        <p:nvSpPr>
          <p:cNvPr id="530453" name="AutoShape 21"/>
          <p:cNvSpPr>
            <a:spLocks/>
          </p:cNvSpPr>
          <p:nvPr/>
        </p:nvSpPr>
        <p:spPr bwMode="auto">
          <a:xfrm>
            <a:off x="9671050" y="4948238"/>
            <a:ext cx="1655763" cy="498475"/>
          </a:xfrm>
          <a:prstGeom prst="borderCallout1">
            <a:avLst>
              <a:gd name="adj1" fmla="val -15287"/>
              <a:gd name="adj2" fmla="val 93097"/>
              <a:gd name="adj3" fmla="val -15287"/>
              <a:gd name="adj4" fmla="val -7852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300163"/>
            <a:r>
              <a:rPr lang="de-DE" sz="1800"/>
              <a:t>Tags</a:t>
            </a:r>
          </a:p>
        </p:txBody>
      </p:sp>
      <p:sp>
        <p:nvSpPr>
          <p:cNvPr id="530454" name="AutoShape 22"/>
          <p:cNvSpPr>
            <a:spLocks/>
          </p:cNvSpPr>
          <p:nvPr/>
        </p:nvSpPr>
        <p:spPr bwMode="auto">
          <a:xfrm>
            <a:off x="9671050" y="6029325"/>
            <a:ext cx="1655763" cy="498475"/>
          </a:xfrm>
          <a:prstGeom prst="borderCallout1">
            <a:avLst>
              <a:gd name="adj1" fmla="val -15287"/>
              <a:gd name="adj2" fmla="val 93097"/>
              <a:gd name="adj3" fmla="val -15287"/>
              <a:gd name="adj4" fmla="val -76222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300163"/>
            <a:r>
              <a:rPr lang="de-DE" sz="1800"/>
              <a:t>Foren</a:t>
            </a:r>
          </a:p>
        </p:txBody>
      </p:sp>
      <p:sp>
        <p:nvSpPr>
          <p:cNvPr id="530456" name="Text Box 24"/>
          <p:cNvSpPr txBox="1">
            <a:spLocks noChangeArrowheads="1"/>
          </p:cNvSpPr>
          <p:nvPr/>
        </p:nvSpPr>
        <p:spPr bwMode="auto">
          <a:xfrm>
            <a:off x="454025" y="1446213"/>
            <a:ext cx="118094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 dirty="0">
                <a:solidFill>
                  <a:srgbClr val="464646"/>
                </a:solidFill>
              </a:rPr>
              <a:t>Vorteile eines Portals gegenüber Einzelanwendungen:</a:t>
            </a:r>
          </a:p>
          <a:p>
            <a:pPr eaLnBrk="1" hangingPunct="1"/>
            <a:endParaRPr lang="de-DE" sz="2400" dirty="0">
              <a:solidFill>
                <a:srgbClr val="464646"/>
              </a:solidFill>
            </a:endParaRPr>
          </a:p>
          <a:p>
            <a:pPr eaLnBrk="1" hangingPunct="1"/>
            <a:r>
              <a:rPr lang="de-DE" sz="2400" dirty="0">
                <a:solidFill>
                  <a:srgbClr val="464646"/>
                </a:solidFill>
              </a:rPr>
              <a:t>- Tools kommunizieren miteinander</a:t>
            </a:r>
          </a:p>
          <a:p>
            <a:pPr eaLnBrk="1" hangingPunct="1"/>
            <a:r>
              <a:rPr lang="de-DE" sz="2400" dirty="0">
                <a:solidFill>
                  <a:srgbClr val="464646"/>
                </a:solidFill>
              </a:rPr>
              <a:t>- Analoge Bedienvorgänge</a:t>
            </a:r>
          </a:p>
          <a:p>
            <a:pPr eaLnBrk="1" hangingPunct="1"/>
            <a:r>
              <a:rPr lang="de-DE" sz="2400" dirty="0">
                <a:solidFill>
                  <a:srgbClr val="464646"/>
                </a:solidFill>
              </a:rPr>
              <a:t>- Analoge Administration durch Nutzer und </a:t>
            </a:r>
            <a:r>
              <a:rPr lang="de-DE" sz="2400" dirty="0" err="1">
                <a:solidFill>
                  <a:srgbClr val="464646"/>
                </a:solidFill>
              </a:rPr>
              <a:t>Admins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94" y="4726512"/>
            <a:ext cx="2989506" cy="73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8A65D723-4A21-439D-A0C5-D618B265B48F}" type="slidenum">
              <a:rPr lang="de-DE"/>
              <a:pPr>
                <a:defRPr/>
              </a:pPr>
              <a:t>13</a:t>
            </a:fld>
            <a:endParaRPr lang="de-DE"/>
          </a:p>
        </p:txBody>
      </p:sp>
      <p:pic>
        <p:nvPicPr>
          <p:cNvPr id="27652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0813"/>
            <a:ext cx="4700588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pPr eaLnBrk="1" hangingPunct="1"/>
            <a:r>
              <a:rPr lang="de-DE" dirty="0" smtClean="0"/>
              <a:t>Beispiel Unterricht: Sinnzusammenhang vor Bedienung (Tool Blog)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1725" y="5381625"/>
            <a:ext cx="10718800" cy="2670916"/>
          </a:xfrm>
        </p:spPr>
        <p:txBody>
          <a:bodyPr/>
          <a:lstStyle/>
          <a:p>
            <a:pPr eaLnBrk="1" hangingPunct="1"/>
            <a:r>
              <a:rPr lang="de-DE" sz="2600" dirty="0" smtClean="0">
                <a:solidFill>
                  <a:schemeClr val="tx1"/>
                </a:solidFill>
                <a:latin typeface="Arial" charset="0"/>
              </a:rPr>
              <a:t>Anwendung</a:t>
            </a:r>
          </a:p>
          <a:p>
            <a:pPr eaLnBrk="1" hangingPunct="1"/>
            <a:endParaRPr lang="de-DE" sz="26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de-DE" sz="1900" b="1" dirty="0" smtClean="0">
                <a:latin typeface="Arial" charset="0"/>
              </a:rPr>
              <a:t>Sie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sz="1900" b="1" dirty="0" smtClean="0">
                <a:latin typeface="Arial" charset="0"/>
              </a:rPr>
              <a:t> beschreiben etwas, was spannend sein könnte (Beispiel: blog.tagesschau.de)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sz="1900" b="1" dirty="0" smtClean="0">
                <a:latin typeface="Arial" charset="0"/>
              </a:rPr>
              <a:t> legen Kriterien für wichtige Entscheidungen offen (Bürgermeister-Blog)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de-DE" sz="1900" b="1" dirty="0" smtClean="0">
                <a:latin typeface="Arial" charset="0"/>
              </a:rPr>
              <a:t> …</a:t>
            </a:r>
          </a:p>
          <a:p>
            <a:pPr eaLnBrk="1" hangingPunct="1"/>
            <a:endParaRPr lang="de-DE" sz="1900" b="1" dirty="0" smtClean="0">
              <a:latin typeface="Arial" charset="0"/>
            </a:endParaRPr>
          </a:p>
        </p:txBody>
      </p:sp>
      <p:sp>
        <p:nvSpPr>
          <p:cNvPr id="27655" name="Text Box 34"/>
          <p:cNvSpPr txBox="1">
            <a:spLocks noChangeArrowheads="1"/>
          </p:cNvSpPr>
          <p:nvPr/>
        </p:nvSpPr>
        <p:spPr bwMode="auto">
          <a:xfrm>
            <a:off x="4630738" y="1997075"/>
            <a:ext cx="7189787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464646"/>
                </a:solidFill>
              </a:rPr>
              <a:t>= Tagebuch mit Kiebitzen, die kommentieren</a:t>
            </a:r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Wo in </a:t>
            </a:r>
            <a:r>
              <a:rPr lang="de-DE" dirty="0" err="1"/>
              <a:t>Liferay</a:t>
            </a:r>
            <a:r>
              <a:rPr lang="de-DE" dirty="0"/>
              <a:t>: </a:t>
            </a:r>
            <a:endParaRPr lang="de-DE" b="1" dirty="0"/>
          </a:p>
        </p:txBody>
      </p:sp>
      <p:pic>
        <p:nvPicPr>
          <p:cNvPr id="2765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8"/>
          <a:stretch>
            <a:fillRect/>
          </a:stretch>
        </p:blipFill>
        <p:spPr bwMode="auto">
          <a:xfrm>
            <a:off x="7150100" y="2932113"/>
            <a:ext cx="4154488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1574E93A-AEDB-42B6-A9B1-8B187E058681}" type="slidenum">
              <a:rPr lang="de-DE"/>
              <a:pPr>
                <a:defRPr/>
              </a:pPr>
              <a:t>14</a:t>
            </a:fld>
            <a:endParaRPr lang="de-DE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644775"/>
            <a:ext cx="4903788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Die Community wächst mit jedem Kurs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665538" y="1708150"/>
            <a:ext cx="2297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Kurs 1: Sept-Nov. 2010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84250" y="2365375"/>
            <a:ext cx="223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Kurs 2: April-Juni 2011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669925" y="4992688"/>
            <a:ext cx="2297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Kurs 3: Sept-Nov. 2011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2876550" y="6634163"/>
            <a:ext cx="2128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Kurs 4: Jan-Mrz 2012</a:t>
            </a:r>
          </a:p>
        </p:txBody>
      </p:sp>
      <p:sp>
        <p:nvSpPr>
          <p:cNvPr id="17418" name="Line 8"/>
          <p:cNvSpPr>
            <a:spLocks noChangeShapeType="1"/>
          </p:cNvSpPr>
          <p:nvPr/>
        </p:nvSpPr>
        <p:spPr bwMode="auto">
          <a:xfrm>
            <a:off x="2973388" y="4229100"/>
            <a:ext cx="3370262" cy="1255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9" name="Line 9"/>
          <p:cNvSpPr>
            <a:spLocks noChangeShapeType="1"/>
          </p:cNvSpPr>
          <p:nvPr/>
        </p:nvSpPr>
        <p:spPr bwMode="auto">
          <a:xfrm flipV="1">
            <a:off x="2954338" y="6142038"/>
            <a:ext cx="3468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 flipV="1">
            <a:off x="4846638" y="6553200"/>
            <a:ext cx="1812925" cy="1131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74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068513"/>
            <a:ext cx="1931987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5308600"/>
            <a:ext cx="1931987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716213"/>
            <a:ext cx="1931988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6964363"/>
            <a:ext cx="1931988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5" name="Line 15"/>
          <p:cNvSpPr>
            <a:spLocks noChangeShapeType="1"/>
          </p:cNvSpPr>
          <p:nvPr/>
        </p:nvSpPr>
        <p:spPr bwMode="auto">
          <a:xfrm>
            <a:off x="5638800" y="3940175"/>
            <a:ext cx="941388" cy="72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C0555A26-B8C1-4B74-AE85-9C4FA4AD970F}" type="slidenum">
              <a:rPr lang="de-DE"/>
              <a:pPr>
                <a:defRPr/>
              </a:pPr>
              <a:t>15</a:t>
            </a:fld>
            <a:endParaRPr lang="de-DE"/>
          </a:p>
        </p:txBody>
      </p:sp>
      <p:pic>
        <p:nvPicPr>
          <p:cNvPr id="18436" name="Picture 2" descr="MP900313964[1]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563688"/>
            <a:ext cx="8713787" cy="72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Konstruktion der Community: Zwei Nutzungsbereiche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84388"/>
            <a:ext cx="5851525" cy="3195637"/>
          </a:xfrm>
        </p:spPr>
        <p:txBody>
          <a:bodyPr/>
          <a:lstStyle/>
          <a:p>
            <a:pPr eaLnBrk="1" hangingPunct="1"/>
            <a:r>
              <a:rPr lang="de-DE" sz="2000" b="1" smtClean="0"/>
              <a:t>Klassische Community</a:t>
            </a:r>
          </a:p>
          <a:p>
            <a:pPr eaLnBrk="1" hangingPunct="1"/>
            <a:endParaRPr lang="de-DE" sz="2000" b="1" smtClean="0"/>
          </a:p>
          <a:p>
            <a:pPr eaLnBrk="1" hangingPunct="1">
              <a:buFont typeface="InfoTextMedium-Roman" pitchFamily="50" charset="0"/>
              <a:buChar char="»"/>
            </a:pPr>
            <a:r>
              <a:rPr lang="de-DE" sz="1700" b="1" smtClean="0"/>
              <a:t> Erfahrungsaustausch</a:t>
            </a:r>
          </a:p>
          <a:p>
            <a:pPr eaLnBrk="1" hangingPunct="1">
              <a:buFont typeface="InfoTextMedium-Roman" pitchFamily="50" charset="0"/>
              <a:buChar char="»"/>
            </a:pPr>
            <a:r>
              <a:rPr lang="de-DE" sz="1700" b="1" smtClean="0"/>
              <a:t> Ideen </a:t>
            </a:r>
          </a:p>
          <a:p>
            <a:pPr eaLnBrk="1" hangingPunct="1">
              <a:buFont typeface="InfoTextMedium-Roman" pitchFamily="50" charset="0"/>
              <a:buChar char="»"/>
            </a:pPr>
            <a:r>
              <a:rPr lang="de-DE" sz="1700" b="1" smtClean="0"/>
              <a:t> Tipps und Tricks</a:t>
            </a:r>
          </a:p>
          <a:p>
            <a:pPr eaLnBrk="1" hangingPunct="1">
              <a:buFont typeface="InfoTextMedium-Roman" pitchFamily="50" charset="0"/>
              <a:buChar char="»"/>
            </a:pPr>
            <a:r>
              <a:rPr lang="de-DE" sz="1700" b="1" smtClean="0"/>
              <a:t> Diskussionen</a:t>
            </a:r>
          </a:p>
          <a:p>
            <a:pPr eaLnBrk="1" hangingPunct="1">
              <a:buFont typeface="InfoTextMedium-Roman" pitchFamily="50" charset="0"/>
              <a:buChar char="»"/>
            </a:pPr>
            <a:r>
              <a:rPr lang="de-DE" sz="1700" b="1" smtClean="0"/>
              <a:t> interessante Links</a:t>
            </a:r>
          </a:p>
          <a:p>
            <a:pPr eaLnBrk="1" hangingPunct="1">
              <a:buFont typeface="InfoTextMedium-Roman" pitchFamily="50" charset="0"/>
              <a:buChar char="»"/>
            </a:pPr>
            <a:r>
              <a:rPr lang="de-DE" sz="1700" b="1" smtClean="0"/>
              <a:t> Lernmodule</a:t>
            </a:r>
          </a:p>
          <a:p>
            <a:pPr eaLnBrk="1" hangingPunct="1">
              <a:buFont typeface="InfoTextMedium-Roman" pitchFamily="50" charset="0"/>
              <a:buChar char="»"/>
            </a:pPr>
            <a:r>
              <a:rPr lang="de-DE" sz="1700" b="1" smtClean="0"/>
              <a:t> Glossare</a:t>
            </a:r>
          </a:p>
          <a:p>
            <a:pPr eaLnBrk="1" hangingPunct="1">
              <a:buFont typeface="InfoTextMedium-Roman" pitchFamily="50" charset="0"/>
              <a:buChar char="»"/>
            </a:pPr>
            <a:r>
              <a:rPr lang="de-DE" sz="1700" b="1" smtClean="0"/>
              <a:t> …</a:t>
            </a:r>
          </a:p>
        </p:txBody>
      </p:sp>
      <p:sp>
        <p:nvSpPr>
          <p:cNvPr id="1843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537325" y="2084388"/>
            <a:ext cx="6229350" cy="3098725"/>
          </a:xfrm>
        </p:spPr>
        <p:txBody>
          <a:bodyPr/>
          <a:lstStyle/>
          <a:p>
            <a:pPr marL="100013" eaLnBrk="1" hangingPunct="1">
              <a:buFont typeface="InfoTextMedium-Roman" pitchFamily="50" charset="0"/>
              <a:buNone/>
            </a:pPr>
            <a:r>
              <a:rPr lang="de-DE" sz="2000" b="1" dirty="0" smtClean="0"/>
              <a:t>Mikro-Projekte für den Dienstalltag ausprobieren</a:t>
            </a:r>
            <a:br>
              <a:rPr lang="de-DE" sz="2000" b="1" dirty="0" smtClean="0"/>
            </a:br>
            <a:r>
              <a:rPr lang="de-DE" sz="1800" b="1" dirty="0" smtClean="0"/>
              <a:t>(Ideen der Teilnehmer)</a:t>
            </a:r>
          </a:p>
          <a:p>
            <a:pPr marL="100013" eaLnBrk="1" hangingPunct="1"/>
            <a:endParaRPr lang="de-DE" sz="1800" b="1" dirty="0" smtClean="0"/>
          </a:p>
          <a:p>
            <a:pPr marL="100013" eaLnBrk="1" hangingPunct="1">
              <a:buFont typeface="InfoTextMedium-Roman" pitchFamily="50" charset="0"/>
              <a:buChar char="»"/>
            </a:pPr>
            <a:r>
              <a:rPr lang="de-DE" sz="1700" b="1" dirty="0" smtClean="0"/>
              <a:t> Vertretungswiki FD zentr. Verwaltungsaufgaben Moers</a:t>
            </a:r>
          </a:p>
          <a:p>
            <a:pPr marL="100013" eaLnBrk="1" hangingPunct="1">
              <a:buFont typeface="InfoTextMedium-Roman" pitchFamily="50" charset="0"/>
              <a:buChar char="»"/>
            </a:pPr>
            <a:r>
              <a:rPr lang="de-DE" sz="1700" b="1" dirty="0" smtClean="0"/>
              <a:t> Plattform für Kommunen, die Bühnen betreiben (INTHEGA) (Wesel, verwaltungsübergreifend)</a:t>
            </a:r>
          </a:p>
          <a:p>
            <a:pPr marL="100013" eaLnBrk="1" hangingPunct="1">
              <a:buFont typeface="InfoTextMedium-Roman" pitchFamily="50" charset="0"/>
              <a:buChar char="»"/>
            </a:pPr>
            <a:r>
              <a:rPr lang="de-DE" sz="1700" b="1" dirty="0" smtClean="0"/>
              <a:t> Plattform Kommune &lt;-&gt; Tourismusagentur (</a:t>
            </a:r>
            <a:r>
              <a:rPr lang="de-DE" sz="1700" b="1" dirty="0" err="1" smtClean="0"/>
              <a:t>Kranenburg</a:t>
            </a:r>
            <a:r>
              <a:rPr lang="de-DE" sz="1700" b="1" dirty="0" smtClean="0"/>
              <a:t>)</a:t>
            </a:r>
          </a:p>
          <a:p>
            <a:pPr marL="100013" eaLnBrk="1" hangingPunct="1">
              <a:buFont typeface="InfoTextMedium-Roman" pitchFamily="50" charset="0"/>
              <a:buChar char="»"/>
            </a:pPr>
            <a:r>
              <a:rPr lang="de-DE" sz="1700" b="1" dirty="0"/>
              <a:t> </a:t>
            </a:r>
            <a:r>
              <a:rPr lang="de-DE" sz="1700" b="1" dirty="0" smtClean="0"/>
              <a:t>Web-</a:t>
            </a:r>
            <a:r>
              <a:rPr lang="de-DE" sz="1700" b="1" dirty="0" err="1" smtClean="0"/>
              <a:t>Conferencing</a:t>
            </a:r>
            <a:r>
              <a:rPr lang="de-DE" sz="1700" b="1" dirty="0" smtClean="0"/>
              <a:t> für Kleingruppen</a:t>
            </a:r>
          </a:p>
          <a:p>
            <a:pPr marL="100013" eaLnBrk="1" hangingPunct="1"/>
            <a:endParaRPr lang="de-DE" sz="1700" b="1" dirty="0" smtClean="0"/>
          </a:p>
          <a:p>
            <a:pPr marL="100013" eaLnBrk="1" hangingPunct="1"/>
            <a:endParaRPr lang="de-DE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DBDF0936-B9D3-4056-B191-CBCE14A31126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228600"/>
            <a:ext cx="11949112" cy="401638"/>
          </a:xfrm>
        </p:spPr>
        <p:txBody>
          <a:bodyPr/>
          <a:lstStyle/>
          <a:p>
            <a:pPr eaLnBrk="1" hangingPunct="1"/>
            <a:r>
              <a:rPr lang="de-DE" smtClean="0"/>
              <a:t>Web 2.0-Mikroprojekte entstehen in der Community-Phase</a:t>
            </a:r>
          </a:p>
        </p:txBody>
      </p:sp>
      <p:pic>
        <p:nvPicPr>
          <p:cNvPr id="1946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13004800" cy="750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500313"/>
            <a:ext cx="2395538" cy="63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35"/>
          <p:cNvSpPr txBox="1">
            <a:spLocks noChangeArrowheads="1"/>
          </p:cNvSpPr>
          <p:nvPr/>
        </p:nvSpPr>
        <p:spPr bwMode="auto">
          <a:xfrm>
            <a:off x="957263" y="25717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1">
                <a:solidFill>
                  <a:schemeClr val="bg1"/>
                </a:solidFill>
              </a:rPr>
              <a:t>Kurs 1</a:t>
            </a:r>
          </a:p>
        </p:txBody>
      </p:sp>
      <p:sp>
        <p:nvSpPr>
          <p:cNvPr id="19464" name="Text Box 36"/>
          <p:cNvSpPr txBox="1">
            <a:spLocks noChangeArrowheads="1"/>
          </p:cNvSpPr>
          <p:nvPr/>
        </p:nvSpPr>
        <p:spPr bwMode="auto">
          <a:xfrm>
            <a:off x="982663" y="74358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1">
                <a:solidFill>
                  <a:schemeClr val="bg1"/>
                </a:solidFill>
              </a:rPr>
              <a:t>Kurs 4</a:t>
            </a:r>
          </a:p>
        </p:txBody>
      </p:sp>
      <p:sp>
        <p:nvSpPr>
          <p:cNvPr id="19465" name="Text Box 37"/>
          <p:cNvSpPr txBox="1">
            <a:spLocks noChangeArrowheads="1"/>
          </p:cNvSpPr>
          <p:nvPr/>
        </p:nvSpPr>
        <p:spPr bwMode="auto">
          <a:xfrm>
            <a:off x="957263" y="581183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1">
                <a:solidFill>
                  <a:schemeClr val="bg1"/>
                </a:solidFill>
              </a:rPr>
              <a:t>Kurs 3</a:t>
            </a:r>
          </a:p>
        </p:txBody>
      </p:sp>
      <p:sp>
        <p:nvSpPr>
          <p:cNvPr id="19466" name="Text Box 38"/>
          <p:cNvSpPr txBox="1">
            <a:spLocks noChangeArrowheads="1"/>
          </p:cNvSpPr>
          <p:nvPr/>
        </p:nvSpPr>
        <p:spPr bwMode="auto">
          <a:xfrm>
            <a:off x="957263" y="4156075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1">
                <a:solidFill>
                  <a:schemeClr val="bg1"/>
                </a:solidFill>
              </a:rPr>
              <a:t>Kurs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2ADEF730-2D6F-4D2E-99F1-A5C8D135B4DC}" type="slidenum">
              <a:rPr lang="de-DE"/>
              <a:pPr/>
              <a:t>17</a:t>
            </a:fld>
            <a:endParaRPr lang="de-DE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Beispiel eines Mikroprojekts: Vertretungswiki </a:t>
            </a:r>
            <a:r>
              <a:rPr lang="de-DE" dirty="0"/>
              <a:t>der Stadt Moers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84388"/>
            <a:ext cx="2368550" cy="2230437"/>
          </a:xfrm>
        </p:spPr>
        <p:txBody>
          <a:bodyPr/>
          <a:lstStyle/>
          <a:p>
            <a:r>
              <a:rPr lang="de-DE"/>
              <a:t>Ziel:</a:t>
            </a:r>
          </a:p>
          <a:p>
            <a:r>
              <a:rPr lang="de-DE"/>
              <a:t>Informationen für eine gegenseitige Vertretung in Urlaubszeiten, z.T. auch über Sachgebiete hinaus</a:t>
            </a:r>
          </a:p>
        </p:txBody>
      </p:sp>
      <p:pic>
        <p:nvPicPr>
          <p:cNvPr id="546820" name="Picture 4" descr="wik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492250"/>
            <a:ext cx="9059863" cy="72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6D3BE3F9-82D2-40AC-A7B3-AE6B9A1C8049}" type="slidenum">
              <a:rPr lang="de-DE"/>
              <a:pPr/>
              <a:t>18</a:t>
            </a:fld>
            <a:endParaRPr lang="de-DE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Potentiale </a:t>
            </a:r>
            <a:r>
              <a:rPr lang="de-DE" dirty="0"/>
              <a:t>von Wikis in der Kommunalverwaltung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84388"/>
            <a:ext cx="11855450" cy="2929448"/>
          </a:xfrm>
        </p:spPr>
        <p:txBody>
          <a:bodyPr/>
          <a:lstStyle/>
          <a:p>
            <a:pPr lvl="1"/>
            <a:r>
              <a:rPr lang="de-DE" dirty="0"/>
              <a:t>Wissen teilen</a:t>
            </a:r>
          </a:p>
          <a:p>
            <a:pPr lvl="2"/>
            <a:r>
              <a:rPr lang="de-DE" dirty="0"/>
              <a:t>Innerhalb der Abteilung</a:t>
            </a:r>
          </a:p>
          <a:p>
            <a:pPr lvl="2"/>
            <a:r>
              <a:rPr lang="de-DE" dirty="0"/>
              <a:t>an Schnittstellen zwischen </a:t>
            </a:r>
            <a:r>
              <a:rPr lang="de-DE" dirty="0" smtClean="0"/>
              <a:t>Bereichen</a:t>
            </a:r>
          </a:p>
          <a:p>
            <a:pPr lvl="2"/>
            <a:r>
              <a:rPr lang="de-DE" dirty="0"/>
              <a:t> </a:t>
            </a:r>
            <a:r>
              <a:rPr lang="de-DE" dirty="0" smtClean="0"/>
              <a:t>in interkommunalen Gremien / Projekten</a:t>
            </a:r>
            <a:endParaRPr lang="de-DE" dirty="0"/>
          </a:p>
          <a:p>
            <a:pPr lvl="2"/>
            <a:endParaRPr lang="de-DE" dirty="0"/>
          </a:p>
          <a:p>
            <a:pPr lvl="1"/>
            <a:r>
              <a:rPr lang="de-DE" dirty="0"/>
              <a:t>Wissen bewahren</a:t>
            </a:r>
          </a:p>
          <a:p>
            <a:pPr lvl="2"/>
            <a:r>
              <a:rPr lang="de-DE" dirty="0"/>
              <a:t>Wenn Leistungsträger </a:t>
            </a:r>
            <a:r>
              <a:rPr lang="de-DE" dirty="0" smtClean="0"/>
              <a:t>gehen (Pensionierung)</a:t>
            </a:r>
            <a:endParaRPr lang="de-DE" dirty="0"/>
          </a:p>
          <a:p>
            <a:pPr marL="630237" lvl="2" indent="0">
              <a:buNone/>
            </a:pPr>
            <a:endParaRPr lang="de-DE" dirty="0"/>
          </a:p>
        </p:txBody>
      </p:sp>
      <p:pic>
        <p:nvPicPr>
          <p:cNvPr id="1027" name="Picture 3" descr="C:\Users\admin\AppData\Local\Microsoft\Windows\Temporary Internet Files\Content.IE5\O2JZWYMH\MP90043853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52" y="1817230"/>
            <a:ext cx="4633336" cy="69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3728" y="2084388"/>
            <a:ext cx="11855450" cy="5858911"/>
          </a:xfrm>
        </p:spPr>
        <p:txBody>
          <a:bodyPr/>
          <a:lstStyle/>
          <a:p>
            <a:r>
              <a:rPr lang="de-DE" dirty="0" smtClean="0"/>
              <a:t>Online-Besprechungen mit Open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dirty="0"/>
              <a:t>Dokumentation der Grundreinigungszeit im </a:t>
            </a:r>
            <a:r>
              <a:rPr lang="de-DE" dirty="0" smtClean="0"/>
              <a:t>Freizeitbad auf Facebook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dirty="0" smtClean="0"/>
              <a:t>Infoplattform Klimaschutzkonferenz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b="1" dirty="0"/>
              <a:t>Veranstaltungs-Brainstorming </a:t>
            </a:r>
            <a:r>
              <a:rPr lang="de-DE" b="1" dirty="0" smtClean="0"/>
              <a:t>/ Aufbau </a:t>
            </a:r>
            <a:r>
              <a:rPr lang="de-DE" b="1" dirty="0"/>
              <a:t>einer Linksammlung für die Bibliothek </a:t>
            </a:r>
          </a:p>
          <a:p>
            <a:r>
              <a:rPr lang="de-DE" dirty="0"/>
              <a:t> </a:t>
            </a:r>
          </a:p>
          <a:p>
            <a:r>
              <a:rPr lang="de-DE" dirty="0" smtClean="0"/>
              <a:t>interkommunale Austauschplattform Verein bühnenbetreibender Kommunen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dirty="0"/>
              <a:t>Neugestaltung des Internetauftritts der </a:t>
            </a:r>
            <a:r>
              <a:rPr lang="de-DE" dirty="0" smtClean="0"/>
              <a:t>Gemeinde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dirty="0" smtClean="0"/>
              <a:t>Info-Plattform </a:t>
            </a:r>
            <a:r>
              <a:rPr lang="de-DE" dirty="0"/>
              <a:t>für </a:t>
            </a:r>
            <a:r>
              <a:rPr lang="de-DE" dirty="0" smtClean="0"/>
              <a:t>interkommunale Spezialfunktionen: z.B. </a:t>
            </a:r>
            <a:r>
              <a:rPr lang="de-DE" dirty="0" err="1" smtClean="0"/>
              <a:t>Betuwe</a:t>
            </a:r>
            <a:r>
              <a:rPr lang="de-DE" dirty="0" smtClean="0"/>
              <a:t>-Beauftragte</a:t>
            </a:r>
            <a:endParaRPr lang="de-DE" dirty="0"/>
          </a:p>
          <a:p>
            <a:r>
              <a:rPr lang="de-DE" dirty="0"/>
              <a:t> 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Weitere Mikroprojekte (im Ansatz oder Ideenstadium, Auswahl)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Vorstellung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879700"/>
              </p:ext>
            </p:extLst>
          </p:nvPr>
        </p:nvGraphicFramePr>
        <p:xfrm>
          <a:off x="533400" y="2084388"/>
          <a:ext cx="11855450" cy="5943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927725"/>
                <a:gridCol w="5927725"/>
              </a:tblGrid>
              <a:tr h="370840"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Kommunales Rechenzentrum Niederrhein</a:t>
                      </a:r>
                    </a:p>
                    <a:p>
                      <a:r>
                        <a:rPr lang="de-DE" sz="2000" dirty="0" smtClean="0"/>
                        <a:t>43 Kommunen im Zweckverband</a:t>
                      </a:r>
                      <a:br>
                        <a:rPr lang="de-DE" sz="2000" dirty="0" smtClean="0"/>
                      </a:br>
                      <a:r>
                        <a:rPr lang="de-DE" sz="2000" dirty="0" smtClean="0"/>
                        <a:t>(Kreise Wesel, Viersen, Kleve, Städte Krefeld und Bottrop)</a:t>
                      </a:r>
                    </a:p>
                    <a:p>
                      <a:r>
                        <a:rPr lang="de-DE" sz="2000" dirty="0" smtClean="0"/>
                        <a:t/>
                      </a:r>
                      <a:br>
                        <a:rPr lang="de-DE" sz="2000" dirty="0" smtClean="0"/>
                      </a:br>
                      <a:r>
                        <a:rPr lang="de-DE" sz="2000" dirty="0" smtClean="0"/>
                        <a:t>Zahlreiche Kunden (Düsseldorf, Mönchengladbach…)</a:t>
                      </a:r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IT-Dienstleistungen </a:t>
                      </a:r>
                    </a:p>
                    <a:p>
                      <a:r>
                        <a:rPr lang="de-DE" sz="2000" dirty="0" smtClean="0"/>
                        <a:t>(Hosting, Anwendungsentwicklung und –</a:t>
                      </a:r>
                      <a:r>
                        <a:rPr lang="de-DE" sz="2000" dirty="0" err="1" smtClean="0"/>
                        <a:t>bereitstellung</a:t>
                      </a:r>
                      <a:r>
                        <a:rPr lang="de-DE" sz="2000" dirty="0" smtClean="0"/>
                        <a:t>, Qualifizierung, …)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/>
                        <a:t>Roland Schewe</a:t>
                      </a:r>
                    </a:p>
                    <a:p>
                      <a:r>
                        <a:rPr lang="de-DE" sz="2000" dirty="0" smtClean="0"/>
                        <a:t>Lehrerausbildung (Nicht-IT-Fächer)</a:t>
                      </a:r>
                    </a:p>
                    <a:p>
                      <a:endParaRPr lang="de-DE" sz="2000" dirty="0" smtClean="0"/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IT-Trainer im KRZN seit 1992</a:t>
                      </a:r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Personalrat seit 2000, </a:t>
                      </a:r>
                      <a:br>
                        <a:rPr lang="de-DE" sz="2000" dirty="0" smtClean="0"/>
                      </a:br>
                      <a:r>
                        <a:rPr lang="de-DE" sz="2000" dirty="0" smtClean="0"/>
                        <a:t>seit knapp 2 Jahren PR-Vorsitzender (halbe Stelle)</a:t>
                      </a:r>
                      <a:endParaRPr lang="de-DE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89012" y="9374188"/>
            <a:ext cx="7601619" cy="18313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» BMBF-Projekt "erfahren ins Netz 2.0" Qualifizierung älterer Mitarbeiter in der digitalen Welt» VORTRAG: Roland Schewe » 28.02.2014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557587"/>
            <a:ext cx="4276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23" y="2541837"/>
            <a:ext cx="1778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Schnelle Skizzen von Ideen möglich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492424"/>
            <a:ext cx="11665296" cy="501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3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6400"/>
          </a:xfrm>
        </p:spPr>
        <p:txBody>
          <a:bodyPr/>
          <a:lstStyle/>
          <a:p>
            <a:r>
              <a:rPr lang="de-DE" smtClean="0"/>
              <a:t>Resonanz Anwender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F5F2889A-0B2E-4F4C-82F4-269D35165FD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5463" y="1781175"/>
            <a:ext cx="11855450" cy="3705045"/>
          </a:xfrm>
        </p:spPr>
        <p:txBody>
          <a:bodyPr/>
          <a:lstStyle/>
          <a:p>
            <a:pPr lvl="1">
              <a:defRPr/>
            </a:pPr>
            <a:r>
              <a:rPr lang="de-DE" sz="2800" dirty="0" smtClean="0"/>
              <a:t> Kursauslastung 110%</a:t>
            </a:r>
          </a:p>
          <a:p>
            <a:pPr lvl="1">
              <a:defRPr/>
            </a:pPr>
            <a:r>
              <a:rPr lang="de-DE" sz="2800" dirty="0" smtClean="0"/>
              <a:t> Sehr gute Kursbeurteilung </a:t>
            </a:r>
          </a:p>
          <a:p>
            <a:pPr lvl="1">
              <a:defRPr/>
            </a:pPr>
            <a:r>
              <a:rPr lang="de-DE" sz="2800" dirty="0" smtClean="0"/>
              <a:t> Gestaltung der Plattform = Herausforderung</a:t>
            </a:r>
          </a:p>
          <a:p>
            <a:pPr lvl="1">
              <a:defRPr/>
            </a:pPr>
            <a:r>
              <a:rPr lang="de-DE" sz="2800" dirty="0" smtClean="0"/>
              <a:t> Großes Bedürfnis nach Austausch über Web 2.0-Aktivitäten in Verwaltungen</a:t>
            </a:r>
            <a:br>
              <a:rPr lang="de-DE" sz="2800" dirty="0" smtClean="0"/>
            </a:br>
            <a:r>
              <a:rPr lang="de-DE" sz="2800" dirty="0" smtClean="0"/>
              <a:t>und Lernen: KRZN als Plattform gewünscht</a:t>
            </a:r>
          </a:p>
          <a:p>
            <a:pPr marL="266700" lvl="1" indent="0">
              <a:buFont typeface="InfoTextMedium-Roman" pitchFamily="50" charset="0"/>
              <a:buNone/>
              <a:defRPr/>
            </a:pPr>
            <a:endParaRPr lang="de-DE" sz="2800" dirty="0" smtClean="0"/>
          </a:p>
          <a:p>
            <a:pPr>
              <a:defRPr/>
            </a:pPr>
            <a:endParaRPr lang="de-DE" sz="40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598025" y="5249863"/>
            <a:ext cx="2879725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000" dirty="0" smtClean="0">
                <a:latin typeface="+mn-lt"/>
              </a:rPr>
              <a:t>Städte, Kreise, Gemeinden</a:t>
            </a:r>
            <a:endParaRPr lang="de-DE" sz="2000" dirty="0">
              <a:latin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598025" y="5610225"/>
            <a:ext cx="2879725" cy="330993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marL="715963" defTabSz="8032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32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32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32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32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 smtClean="0">
                <a:latin typeface="+mn-lt"/>
              </a:rPr>
              <a:t>Dinslaken</a:t>
            </a:r>
            <a:endParaRPr lang="de-DE" sz="1800" dirty="0">
              <a:latin typeface="+mn-lt"/>
            </a:endParaRP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 smtClean="0">
                <a:latin typeface="+mn-lt"/>
              </a:rPr>
              <a:t>Grefrath</a:t>
            </a:r>
            <a:endParaRPr lang="de-DE" sz="1800" dirty="0">
              <a:latin typeface="+mn-lt"/>
            </a:endParaRP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 smtClean="0">
                <a:latin typeface="+mn-lt"/>
              </a:rPr>
              <a:t>Kamp-Lintfort</a:t>
            </a:r>
            <a:endParaRPr lang="de-DE" sz="1800" dirty="0">
              <a:latin typeface="+mn-lt"/>
            </a:endParaRP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Kleve</a:t>
            </a: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 err="1">
                <a:latin typeface="+mn-lt"/>
              </a:rPr>
              <a:t>Kranenburg</a:t>
            </a:r>
            <a:endParaRPr lang="de-DE" sz="1800" dirty="0">
              <a:latin typeface="+mn-lt"/>
            </a:endParaRP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Kreis Steinfurt</a:t>
            </a: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Moers</a:t>
            </a: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Rees</a:t>
            </a: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Schwalmtal</a:t>
            </a: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 err="1">
                <a:latin typeface="+mn-lt"/>
              </a:rPr>
              <a:t>Weeze</a:t>
            </a:r>
            <a:endParaRPr lang="de-DE" sz="1800" dirty="0">
              <a:latin typeface="+mn-lt"/>
            </a:endParaRP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Wesel</a:t>
            </a:r>
          </a:p>
          <a:p>
            <a:pPr marL="360000" indent="-285750" eaLnBrk="1" hangingPunct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Willich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718300" y="5249863"/>
            <a:ext cx="2879725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000" dirty="0" smtClean="0">
                <a:latin typeface="+mn-lt"/>
              </a:rPr>
              <a:t>Hierarchie</a:t>
            </a:r>
            <a:endParaRPr lang="de-DE" sz="2000" dirty="0">
              <a:latin typeface="+mn-lt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18300" y="5610225"/>
            <a:ext cx="2879725" cy="330993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t" anchorCtr="0"/>
          <a:lstStyle>
            <a:lvl1pPr marL="715963" defTabSz="8032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32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32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32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32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0000" lvl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Dezernent, </a:t>
            </a:r>
            <a:endParaRPr lang="de-DE" sz="1800" dirty="0" smtClean="0">
              <a:latin typeface="+mn-lt"/>
            </a:endParaRPr>
          </a:p>
          <a:p>
            <a:pPr marL="360000" lvl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Abteilungsleiter, </a:t>
            </a:r>
          </a:p>
          <a:p>
            <a:pPr marL="360000" lvl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Internet-Redakteure, </a:t>
            </a:r>
          </a:p>
          <a:p>
            <a:pPr marL="360000" lvl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Sachbearbeiter </a:t>
            </a:r>
          </a:p>
          <a:p>
            <a:pPr marL="360000" lvl="1"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quer durch 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die Fachbereiche</a:t>
            </a:r>
          </a:p>
        </p:txBody>
      </p:sp>
    </p:spTree>
    <p:extLst>
      <p:ext uri="{BB962C8B-B14F-4D97-AF65-F5344CB8AC3E}">
        <p14:creationId xmlns:p14="http://schemas.microsoft.com/office/powerpoint/2010/main" val="27114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28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EE1B6CC3-45CA-4227-9152-D177A9DD053C}" type="slidenum">
              <a:rPr lang="de-DE"/>
              <a:pPr>
                <a:defRPr/>
              </a:pPr>
              <a:t>22</a:t>
            </a:fld>
            <a:endParaRPr lang="de-DE"/>
          </a:p>
        </p:txBody>
      </p:sp>
      <p:sp>
        <p:nvSpPr>
          <p:cNvPr id="23556" name="Documents"/>
          <p:cNvSpPr>
            <a:spLocks noEditPoints="1" noChangeArrowheads="1"/>
          </p:cNvSpPr>
          <p:nvPr/>
        </p:nvSpPr>
        <p:spPr bwMode="auto">
          <a:xfrm>
            <a:off x="269875" y="3305175"/>
            <a:ext cx="1352550" cy="1809750"/>
          </a:xfrm>
          <a:custGeom>
            <a:avLst/>
            <a:gdLst>
              <a:gd name="T0" fmla="*/ 0 w 21600"/>
              <a:gd name="T1" fmla="*/ 1646842673 h 21600"/>
              <a:gd name="T2" fmla="*/ 851484953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839893496 h 21600"/>
              <a:gd name="T12" fmla="*/ 2147483647 w 21600"/>
              <a:gd name="T13" fmla="*/ 1646842673 h 21600"/>
              <a:gd name="T14" fmla="*/ 403892595 w 21600"/>
              <a:gd name="T15" fmla="*/ 839893496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Evaluation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84388"/>
            <a:ext cx="11855450" cy="341312"/>
          </a:xfrm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3559" name="AutoShape 5"/>
          <p:cNvSpPr>
            <a:spLocks noChangeArrowheads="1"/>
          </p:cNvSpPr>
          <p:nvPr/>
        </p:nvSpPr>
        <p:spPr bwMode="auto">
          <a:xfrm>
            <a:off x="1965325" y="3724275"/>
            <a:ext cx="576263" cy="5048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0" name="AutoShape 6"/>
          <p:cNvSpPr>
            <a:spLocks noChangeArrowheads="1"/>
          </p:cNvSpPr>
          <p:nvPr/>
        </p:nvSpPr>
        <p:spPr bwMode="auto">
          <a:xfrm>
            <a:off x="2686050" y="3724275"/>
            <a:ext cx="576263" cy="5048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1" name="AutoShape 7"/>
          <p:cNvSpPr>
            <a:spLocks noChangeArrowheads="1"/>
          </p:cNvSpPr>
          <p:nvPr/>
        </p:nvSpPr>
        <p:spPr bwMode="auto">
          <a:xfrm>
            <a:off x="3406775" y="3724275"/>
            <a:ext cx="576263" cy="5048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2" name="AutoShape 8"/>
          <p:cNvSpPr>
            <a:spLocks noChangeArrowheads="1"/>
          </p:cNvSpPr>
          <p:nvPr/>
        </p:nvSpPr>
        <p:spPr bwMode="auto">
          <a:xfrm>
            <a:off x="4125913" y="3724275"/>
            <a:ext cx="576262" cy="5048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AutoShape 9"/>
          <p:cNvSpPr>
            <a:spLocks noChangeArrowheads="1"/>
          </p:cNvSpPr>
          <p:nvPr/>
        </p:nvSpPr>
        <p:spPr bwMode="auto">
          <a:xfrm>
            <a:off x="4846638" y="3724275"/>
            <a:ext cx="576262" cy="5048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309563" y="5237163"/>
            <a:ext cx="1223962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/>
              <a:t>Start-umfrage + </a:t>
            </a:r>
            <a:r>
              <a:rPr lang="de-DE"/>
              <a:t> </a:t>
            </a:r>
            <a:r>
              <a:rPr lang="de-DE" sz="1800"/>
              <a:t>Selbst-check zur</a:t>
            </a:r>
            <a:br>
              <a:rPr lang="de-DE" sz="1800"/>
            </a:br>
            <a:r>
              <a:rPr lang="de-DE" sz="1800"/>
              <a:t>Beschäf-tigungs-fähigkeit</a:t>
            </a:r>
          </a:p>
        </p:txBody>
      </p:sp>
      <p:sp>
        <p:nvSpPr>
          <p:cNvPr id="23566" name="Document"/>
          <p:cNvSpPr>
            <a:spLocks noEditPoints="1" noChangeArrowheads="1"/>
          </p:cNvSpPr>
          <p:nvPr/>
        </p:nvSpPr>
        <p:spPr bwMode="auto">
          <a:xfrm>
            <a:off x="4629150" y="4516438"/>
            <a:ext cx="936625" cy="1738312"/>
          </a:xfrm>
          <a:custGeom>
            <a:avLst/>
            <a:gdLst>
              <a:gd name="T0" fmla="*/ 877055780 w 21600"/>
              <a:gd name="T1" fmla="*/ 2147483647 h 21600"/>
              <a:gd name="T2" fmla="*/ 6930721 w 21600"/>
              <a:gd name="T3" fmla="*/ 2147483647 h 21600"/>
              <a:gd name="T4" fmla="*/ 877055780 w 21600"/>
              <a:gd name="T5" fmla="*/ 42221023 h 21600"/>
              <a:gd name="T6" fmla="*/ 1769764992 w 21600"/>
              <a:gd name="T7" fmla="*/ 2147483647 h 21600"/>
              <a:gd name="T8" fmla="*/ 877055780 w 21600"/>
              <a:gd name="T9" fmla="*/ 2147483647 h 21600"/>
              <a:gd name="T10" fmla="*/ 0 w 21600"/>
              <a:gd name="T11" fmla="*/ 0 h 21600"/>
              <a:gd name="T12" fmla="*/ 1761123196 w 21600"/>
              <a:gd name="T13" fmla="*/ 0 h 21600"/>
              <a:gd name="T14" fmla="*/ 1761123196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4630738" y="4567239"/>
            <a:ext cx="151288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 dirty="0"/>
              <a:t>Feed-</a:t>
            </a:r>
          </a:p>
          <a:p>
            <a:pPr eaLnBrk="1" hangingPunct="1">
              <a:spcBef>
                <a:spcPct val="50000"/>
              </a:spcBef>
            </a:pPr>
            <a:r>
              <a:rPr lang="de-DE" sz="1800" dirty="0"/>
              <a:t>back-</a:t>
            </a:r>
          </a:p>
          <a:p>
            <a:pPr eaLnBrk="1" hangingPunct="1">
              <a:spcBef>
                <a:spcPct val="50000"/>
              </a:spcBef>
            </a:pPr>
            <a:r>
              <a:rPr lang="de-DE" sz="1800" dirty="0"/>
              <a:t>bogen</a:t>
            </a: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3097213" y="2447925"/>
            <a:ext cx="1404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/>
              <a:t>Kurstage</a:t>
            </a: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2038350" y="37973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/>
              <a:t>1</a:t>
            </a:r>
          </a:p>
        </p:txBody>
      </p:sp>
      <p:sp>
        <p:nvSpPr>
          <p:cNvPr id="23570" name="Text Box 17"/>
          <p:cNvSpPr txBox="1">
            <a:spLocks noChangeArrowheads="1"/>
          </p:cNvSpPr>
          <p:nvPr/>
        </p:nvSpPr>
        <p:spPr bwMode="auto">
          <a:xfrm>
            <a:off x="2757488" y="37973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/>
              <a:t>2</a:t>
            </a:r>
          </a:p>
        </p:txBody>
      </p:sp>
      <p:sp>
        <p:nvSpPr>
          <p:cNvPr id="23571" name="Text Box 18"/>
          <p:cNvSpPr txBox="1">
            <a:spLocks noChangeArrowheads="1"/>
          </p:cNvSpPr>
          <p:nvPr/>
        </p:nvSpPr>
        <p:spPr bwMode="auto">
          <a:xfrm>
            <a:off x="3478213" y="37973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/>
              <a:t>3</a:t>
            </a:r>
          </a:p>
        </p:txBody>
      </p:sp>
      <p:sp>
        <p:nvSpPr>
          <p:cNvPr id="23572" name="Text Box 19"/>
          <p:cNvSpPr txBox="1">
            <a:spLocks noChangeArrowheads="1"/>
          </p:cNvSpPr>
          <p:nvPr/>
        </p:nvSpPr>
        <p:spPr bwMode="auto">
          <a:xfrm>
            <a:off x="4198938" y="37973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/>
              <a:t>4</a:t>
            </a:r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>
            <a:off x="4791076" y="3790890"/>
            <a:ext cx="647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dirty="0" smtClean="0"/>
              <a:t>4,5</a:t>
            </a:r>
            <a:endParaRPr lang="de-DE" sz="2000" dirty="0"/>
          </a:p>
        </p:txBody>
      </p:sp>
      <p:sp>
        <p:nvSpPr>
          <p:cNvPr id="23575" name="Text Box 22"/>
          <p:cNvSpPr txBox="1">
            <a:spLocks noChangeArrowheads="1"/>
          </p:cNvSpPr>
          <p:nvPr/>
        </p:nvSpPr>
        <p:spPr bwMode="auto">
          <a:xfrm>
            <a:off x="309563" y="2428875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/>
              <a:t>Vorher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6718300" y="2500313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/>
              <a:t>Community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81000" y="7972425"/>
            <a:ext cx="121697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 smtClean="0"/>
              <a:t>Jan</a:t>
            </a:r>
            <a:r>
              <a:rPr lang="de-DE" dirty="0"/>
              <a:t>			 </a:t>
            </a:r>
            <a:r>
              <a:rPr lang="de-DE" dirty="0" smtClean="0"/>
              <a:t>  </a:t>
            </a:r>
            <a:r>
              <a:rPr lang="de-DE" dirty="0" err="1" smtClean="0"/>
              <a:t>Mrz</a:t>
            </a:r>
            <a:r>
              <a:rPr lang="de-DE" dirty="0"/>
              <a:t>				</a:t>
            </a:r>
            <a:r>
              <a:rPr lang="de-DE" dirty="0" smtClean="0"/>
              <a:t>	Jul</a:t>
            </a:r>
            <a:endParaRPr lang="de-DE" dirty="0"/>
          </a:p>
        </p:txBody>
      </p:sp>
      <p:pic>
        <p:nvPicPr>
          <p:cNvPr id="23578" name="Picture 27" descr="MC90043393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3" y="4084638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9" name="AutoShape 28"/>
          <p:cNvSpPr>
            <a:spLocks noChangeArrowheads="1"/>
          </p:cNvSpPr>
          <p:nvPr/>
        </p:nvSpPr>
        <p:spPr bwMode="auto">
          <a:xfrm>
            <a:off x="5926336" y="3581400"/>
            <a:ext cx="6840339" cy="647700"/>
          </a:xfrm>
          <a:prstGeom prst="rightArrow">
            <a:avLst>
              <a:gd name="adj1" fmla="val 50000"/>
              <a:gd name="adj2" fmla="val 2278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0" name="Text Box 29"/>
          <p:cNvSpPr txBox="1">
            <a:spLocks noChangeArrowheads="1"/>
          </p:cNvSpPr>
          <p:nvPr/>
        </p:nvSpPr>
        <p:spPr bwMode="auto">
          <a:xfrm>
            <a:off x="10658475" y="568801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/>
              <a:t>Interviews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Ergebnisse: Potentiale der Älteren durch Web 2.0 wie nutzen?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84388"/>
            <a:ext cx="11855450" cy="4406776"/>
          </a:xfrm>
        </p:spPr>
        <p:txBody>
          <a:bodyPr/>
          <a:lstStyle/>
          <a:p>
            <a:pPr lvl="1"/>
            <a:r>
              <a:rPr lang="de-DE" dirty="0" smtClean="0"/>
              <a:t>Stabile unterstützende Trends: </a:t>
            </a:r>
            <a:endParaRPr lang="de-DE" dirty="0"/>
          </a:p>
          <a:p>
            <a:pPr lvl="2"/>
            <a:r>
              <a:rPr lang="de-DE" dirty="0" smtClean="0"/>
              <a:t>Zwang zur interkommunalen Zusammenarbeit</a:t>
            </a:r>
          </a:p>
          <a:p>
            <a:pPr lvl="2"/>
            <a:r>
              <a:rPr lang="de-DE" dirty="0" smtClean="0"/>
              <a:t>eGovernment und damit verbunden GPO und Prozesskosteneinsparung</a:t>
            </a:r>
          </a:p>
          <a:p>
            <a:pPr lvl="2"/>
            <a:r>
              <a:rPr lang="de-DE" dirty="0" smtClean="0"/>
              <a:t>Notwendigkeit des ergänzenden digitalen Lernens bei knappen Kassen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Wikis, Foren, (</a:t>
            </a:r>
            <a:r>
              <a:rPr lang="de-DE" dirty="0" err="1" smtClean="0"/>
              <a:t>Micro</a:t>
            </a:r>
            <a:r>
              <a:rPr lang="de-DE" dirty="0" smtClean="0"/>
              <a:t>-)Blogs erscheinen als chancenreichste Tools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b="1" dirty="0" smtClean="0"/>
              <a:t>Zwei entscheidende Aspekte </a:t>
            </a:r>
            <a:r>
              <a:rPr lang="de-DE" dirty="0" smtClean="0"/>
              <a:t>wurden besonders betrachtet:</a:t>
            </a:r>
          </a:p>
          <a:p>
            <a:pPr lvl="2"/>
            <a:r>
              <a:rPr lang="de-DE" dirty="0" smtClean="0"/>
              <a:t>Leistungsfähigkeit älterer Lerner im ÖD im Vergleich</a:t>
            </a:r>
          </a:p>
          <a:p>
            <a:pPr lvl="2"/>
            <a:r>
              <a:rPr lang="de-DE" dirty="0" smtClean="0"/>
              <a:t>Organisation Kommunalverwaltung und ihre Bedeutung für die Medienkompetenz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2054" name="Picture 6" descr="C:\Users\admin\AppData\Local\Microsoft\Windows\Temporary Internet Files\Content.IE5\OPOQN4JV\MP90044295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888" y="6219952"/>
            <a:ext cx="1725168" cy="25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Ältere Lerner: Was sagt Facebook dazu?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2050" name="Picture 2" descr="E:\Winword\45plus\Akquise\Grafiken\Aeltere_Ler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1"/>
          <a:stretch/>
        </p:blipFill>
        <p:spPr bwMode="auto">
          <a:xfrm>
            <a:off x="237704" y="1420416"/>
            <a:ext cx="12249303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741760" y="5956920"/>
            <a:ext cx="780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Altersbilder </a:t>
            </a:r>
            <a:r>
              <a:rPr lang="de-DE" sz="54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reloaded</a:t>
            </a:r>
            <a:r>
              <a:rPr lang="de-DE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de-DE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410034" y="44151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de-DE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2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Ältere </a:t>
            </a:r>
            <a:r>
              <a:rPr lang="de-DE" dirty="0" err="1" smtClean="0"/>
              <a:t>Lernerinnen</a:t>
            </a:r>
            <a:r>
              <a:rPr lang="de-DE" dirty="0" smtClean="0"/>
              <a:t> und Lerner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84388"/>
            <a:ext cx="11855450" cy="3914333"/>
          </a:xfrm>
        </p:spPr>
        <p:txBody>
          <a:bodyPr/>
          <a:lstStyle/>
          <a:p>
            <a:r>
              <a:rPr lang="de-DE" dirty="0" smtClean="0"/>
              <a:t>Bestehende Studien wurden bestätigt:</a:t>
            </a:r>
          </a:p>
          <a:p>
            <a:endParaRPr lang="de-DE" dirty="0"/>
          </a:p>
          <a:p>
            <a:pPr lvl="1"/>
            <a:r>
              <a:rPr lang="de-DE" dirty="0" smtClean="0"/>
              <a:t>Vorratslernen nicht sinnvoll</a:t>
            </a:r>
          </a:p>
          <a:p>
            <a:pPr lvl="1"/>
            <a:r>
              <a:rPr lang="de-DE" dirty="0" smtClean="0"/>
              <a:t>Erfolgskriterium ist die </a:t>
            </a:r>
            <a:r>
              <a:rPr lang="de-DE" dirty="0"/>
              <a:t>Alltagsrelevanz der </a:t>
            </a:r>
            <a:r>
              <a:rPr lang="de-DE" dirty="0" smtClean="0"/>
              <a:t>Trainingseinheiten im Hinblick auf die berufliche Verwertbarkeit</a:t>
            </a:r>
          </a:p>
          <a:p>
            <a:pPr lvl="1"/>
            <a:r>
              <a:rPr lang="de-DE" dirty="0" smtClean="0"/>
              <a:t>Weiterbildung </a:t>
            </a:r>
            <a:r>
              <a:rPr lang="de-DE" dirty="0"/>
              <a:t>trägt zur geistigen Fitness, Wissenserweiterung </a:t>
            </a:r>
            <a:r>
              <a:rPr lang="de-DE" dirty="0" smtClean="0"/>
              <a:t>oder gar Verhaltensänderung </a:t>
            </a:r>
            <a:r>
              <a:rPr lang="de-DE" dirty="0"/>
              <a:t>bei, wenn sie mit den thematischen Interessen der </a:t>
            </a:r>
            <a:r>
              <a:rPr lang="de-DE" dirty="0" smtClean="0"/>
              <a:t>Lerner übereinstimmt</a:t>
            </a:r>
          </a:p>
          <a:p>
            <a:pPr lvl="1"/>
            <a:r>
              <a:rPr lang="de-DE" dirty="0"/>
              <a:t>Klare Anleitungen, ständig erreichbare Hilfen (FAQ, Hotline, Forum), hybride </a:t>
            </a:r>
            <a:r>
              <a:rPr lang="de-DE" dirty="0" smtClean="0"/>
              <a:t>Lernarrangements sind notwendig</a:t>
            </a:r>
          </a:p>
          <a:p>
            <a:pPr lvl="1"/>
            <a:r>
              <a:rPr lang="de-DE" dirty="0" smtClean="0"/>
              <a:t>Ältere sind eine </a:t>
            </a:r>
            <a:r>
              <a:rPr lang="de-DE" b="1" dirty="0" smtClean="0"/>
              <a:t>heterogene</a:t>
            </a:r>
            <a:r>
              <a:rPr lang="de-DE" dirty="0" smtClean="0"/>
              <a:t> Zielgruppe, abhängig von individueller Lernbiografie und Gesundheit</a:t>
            </a:r>
            <a:br>
              <a:rPr lang="de-DE" dirty="0" smtClean="0"/>
            </a:br>
            <a:r>
              <a:rPr lang="de-DE" dirty="0" smtClean="0"/>
              <a:t>(wenn es sich überhaupt um eine klare Zielgruppendefinition handeln sollte)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3074" name="Picture 2" descr="C:\Users\admin\AppData\Local\Microsoft\Windows\Temporary Internet Files\Content.IE5\OPOQN4JV\MP9002849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672" y="6388968"/>
            <a:ext cx="36576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feil nach rechts 5"/>
          <p:cNvSpPr/>
          <p:nvPr/>
        </p:nvSpPr>
        <p:spPr bwMode="auto">
          <a:xfrm>
            <a:off x="1185144" y="5632301"/>
            <a:ext cx="2520280" cy="64807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49440" y="5632301"/>
            <a:ext cx="46805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Keine persönlichen Besonderheiten im Hinblick auf Motivation in Zielgruppe „Ältere Beamte/Angestellte“</a:t>
            </a:r>
            <a:endParaRPr lang="de-DE" dirty="0"/>
          </a:p>
        </p:txBody>
      </p:sp>
      <p:sp>
        <p:nvSpPr>
          <p:cNvPr id="9" name="Pfeil nach rechts 8"/>
          <p:cNvSpPr/>
          <p:nvPr/>
        </p:nvSpPr>
        <p:spPr bwMode="auto">
          <a:xfrm>
            <a:off x="1185144" y="7373044"/>
            <a:ext cx="2520280" cy="648072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49440" y="7373044"/>
            <a:ext cx="46805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Aber: andere Anforderungen an Gestaltung des Lernprozesses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2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28CB3F8D-EC97-4953-89CD-75ED1CEA814D}" type="slidenum">
              <a:rPr lang="de-DE"/>
              <a:pPr>
                <a:defRPr/>
              </a:pPr>
              <a:t>26</a:t>
            </a:fld>
            <a:endParaRPr lang="de-DE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28600"/>
            <a:ext cx="11949113" cy="1144588"/>
          </a:xfrm>
        </p:spPr>
        <p:txBody>
          <a:bodyPr/>
          <a:lstStyle/>
          <a:p>
            <a:pPr eaLnBrk="1" hangingPunct="1"/>
            <a:r>
              <a:rPr lang="de-DE" dirty="0" smtClean="0"/>
              <a:t>Warum bleibt das Thema „Ältere Lerner“ relevant?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sz="1400" dirty="0" smtClean="0"/>
              <a:t>Anteil der </a:t>
            </a:r>
            <a:r>
              <a:rPr lang="de-DE" sz="1400" b="1" dirty="0" smtClean="0"/>
              <a:t>55- bis 64-Jährigen</a:t>
            </a:r>
            <a:r>
              <a:rPr lang="de-DE" sz="1400" dirty="0" smtClean="0"/>
              <a:t> an der potenziellen Gesamterwerbsbevölkerung - Veränderungen in %: 2005=100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2084388"/>
            <a:ext cx="11855450" cy="6183312"/>
          </a:xfrm>
        </p:spPr>
        <p:txBody>
          <a:bodyPr/>
          <a:lstStyle/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789861"/>
            <a:ext cx="97790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1101725" y="7756525"/>
            <a:ext cx="7416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0163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 dirty="0" smtClean="0">
                <a:solidFill>
                  <a:srgbClr val="CC0000"/>
                </a:solidFill>
              </a:rPr>
              <a:t>Seit </a:t>
            </a:r>
            <a:r>
              <a:rPr lang="de-DE" sz="1800" dirty="0">
                <a:solidFill>
                  <a:srgbClr val="CC0000"/>
                </a:solidFill>
              </a:rPr>
              <a:t>2010 rapider Anstieg des Anteils 55+, besonders in D. </a:t>
            </a:r>
            <a:br>
              <a:rPr lang="de-DE" sz="1800" dirty="0">
                <a:solidFill>
                  <a:srgbClr val="CC0000"/>
                </a:solidFill>
              </a:rPr>
            </a:br>
            <a:r>
              <a:rPr lang="de-DE" sz="1800" dirty="0">
                <a:solidFill>
                  <a:srgbClr val="464646"/>
                </a:solidFill>
              </a:rPr>
              <a:t>Quelle </a:t>
            </a:r>
            <a:r>
              <a:rPr lang="de-DE" sz="1800" dirty="0" err="1">
                <a:solidFill>
                  <a:srgbClr val="464646"/>
                </a:solidFill>
              </a:rPr>
              <a:t>Destatis</a:t>
            </a:r>
            <a:r>
              <a:rPr lang="de-DE" sz="1800" dirty="0">
                <a:solidFill>
                  <a:srgbClr val="464646"/>
                </a:solidFill>
              </a:rPr>
              <a:t> 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3406775" y="2212975"/>
            <a:ext cx="3095625" cy="338455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6000"/>
                </a:schemeClr>
              </a:gs>
              <a:gs pos="9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300163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8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775012"/>
          </a:xfrm>
        </p:spPr>
        <p:txBody>
          <a:bodyPr/>
          <a:lstStyle/>
          <a:p>
            <a:pPr lvl="2" eaLnBrk="1" hangingPunct="1"/>
            <a:r>
              <a:rPr lang="de-DE" dirty="0"/>
              <a:t>Organisation Kommunalverwaltung und ihre Bedeutung für die Medienkompetenz</a:t>
            </a:r>
            <a:br>
              <a:rPr lang="de-DE" dirty="0"/>
            </a:br>
            <a:r>
              <a:rPr lang="de-DE" dirty="0"/>
              <a:t>Enterprise </a:t>
            </a:r>
            <a:r>
              <a:rPr lang="de-DE" dirty="0" smtClean="0"/>
              <a:t>2.0 = Verwaltung 2.0?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84388"/>
            <a:ext cx="11855450" cy="6991350"/>
          </a:xfrm>
        </p:spPr>
        <p:txBody>
          <a:bodyPr/>
          <a:lstStyle/>
          <a:p>
            <a:pPr eaLnBrk="1" hangingPunct="1"/>
            <a:r>
              <a:rPr lang="de-DE" b="1" dirty="0" smtClean="0"/>
              <a:t>Definitionsansätze Web 2.0</a:t>
            </a:r>
          </a:p>
          <a:p>
            <a:pPr lvl="1" eaLnBrk="1" hangingPunct="1"/>
            <a:r>
              <a:rPr lang="de-DE" dirty="0" smtClean="0"/>
              <a:t>Nutzer werden Autoren</a:t>
            </a:r>
          </a:p>
          <a:p>
            <a:pPr lvl="1" eaLnBrk="1" hangingPunct="1"/>
            <a:r>
              <a:rPr lang="de-DE" dirty="0" smtClean="0"/>
              <a:t>Privates wird öffentlich</a:t>
            </a:r>
          </a:p>
          <a:p>
            <a:pPr lvl="1" eaLnBrk="1" hangingPunct="1"/>
            <a:r>
              <a:rPr lang="de-DE" dirty="0" smtClean="0"/>
              <a:t>Selbstdarstellung (s. Facebook)</a:t>
            </a:r>
          </a:p>
          <a:p>
            <a:pPr lvl="1" eaLnBrk="1" hangingPunct="1"/>
            <a:r>
              <a:rPr lang="de-DE" dirty="0" smtClean="0"/>
              <a:t>Beziehungsmanagement (s. Facebook)</a:t>
            </a:r>
          </a:p>
          <a:p>
            <a:pPr lvl="1" eaLnBrk="1" hangingPunct="1"/>
            <a:r>
              <a:rPr lang="de-DE" dirty="0" smtClean="0"/>
              <a:t>Informationsmanagement (s. Google +)</a:t>
            </a:r>
          </a:p>
          <a:p>
            <a:pPr lvl="1" eaLnBrk="1" hangingPunct="1"/>
            <a:r>
              <a:rPr lang="de-DE" dirty="0" smtClean="0"/>
              <a:t>Technische Software: Architektur der Beteiligung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b="1" dirty="0" smtClean="0"/>
              <a:t>Enterprise 2.0</a:t>
            </a:r>
          </a:p>
          <a:p>
            <a:pPr lvl="1" eaLnBrk="1" hangingPunct="1"/>
            <a:r>
              <a:rPr lang="de-DE" dirty="0" smtClean="0"/>
              <a:t>Beseitigung oder erhebliche Verschiebung horizontaler und vertikaler Wissensbarrieren.</a:t>
            </a:r>
          </a:p>
          <a:p>
            <a:pPr lvl="1" eaLnBrk="1" hangingPunct="1"/>
            <a:r>
              <a:rPr lang="de-DE" dirty="0" smtClean="0"/>
              <a:t>Die Abschaffung des »Machtinstrumentes Wissen«, Akzeptanz einer Kultur des ungehinderten Teilens von Wissen und Informationen.</a:t>
            </a:r>
          </a:p>
          <a:p>
            <a:pPr lvl="1" eaLnBrk="1" hangingPunct="1"/>
            <a:r>
              <a:rPr lang="de-DE" dirty="0" smtClean="0"/>
              <a:t>Jeder Mitarbeiter ist Kommunikator des Unternehmens.</a:t>
            </a:r>
          </a:p>
          <a:p>
            <a:pPr lvl="1" eaLnBrk="1" hangingPunct="1"/>
            <a:r>
              <a:rPr lang="de-DE" dirty="0" smtClean="0"/>
              <a:t>Gegenseitige Durchdringung der Grenzen zwischen Berufs- und Privatleben.</a:t>
            </a:r>
          </a:p>
          <a:p>
            <a:pPr lvl="1" eaLnBrk="1" hangingPunct="1"/>
            <a:r>
              <a:rPr lang="de-DE" dirty="0" smtClean="0"/>
              <a:t>Deutliche Verlagerung der Entscheidungshoheit auf informelle, selbstregulierende Hierarchien, welche die bestehende Entscheidungsstruktur ergänzen und zum Teil ersetzen.</a:t>
            </a:r>
          </a:p>
          <a:p>
            <a:pPr lvl="1" eaLnBrk="1" hangingPunct="1"/>
            <a:r>
              <a:rPr lang="de-DE" dirty="0" smtClean="0"/>
              <a:t>Transparenz von Personen, Beziehungen, Inhalten und Bewertungen.</a:t>
            </a:r>
          </a:p>
          <a:p>
            <a:pPr eaLnBrk="1" hangingPunct="1"/>
            <a:r>
              <a:rPr lang="de-DE" sz="1000" dirty="0" smtClean="0"/>
              <a:t>Quellen: </a:t>
            </a:r>
            <a:br>
              <a:rPr lang="de-DE" sz="1000" dirty="0" smtClean="0"/>
            </a:br>
            <a:r>
              <a:rPr lang="de-DE" sz="1000" dirty="0" smtClean="0"/>
              <a:t>1. Schmidt, J.: </a:t>
            </a:r>
            <a:r>
              <a:rPr lang="de-DE" sz="1000" dirty="0" err="1" smtClean="0"/>
              <a:t>Social</a:t>
            </a:r>
            <a:r>
              <a:rPr lang="de-DE" sz="1000" dirty="0" smtClean="0"/>
              <a:t> Software: </a:t>
            </a:r>
            <a:r>
              <a:rPr lang="de-DE" sz="1000" dirty="0" err="1" smtClean="0"/>
              <a:t>Onlinegesttztes</a:t>
            </a:r>
            <a:r>
              <a:rPr lang="de-DE" sz="1000" dirty="0" smtClean="0"/>
              <a:t> Informations-, Identitäts- und Beziehungsmanagement, in: Forschungsjournal Neue Soziale Bewegungen, 2, 2006, S. 37–46.</a:t>
            </a:r>
          </a:p>
          <a:p>
            <a:pPr eaLnBrk="1" hangingPunct="1"/>
            <a:r>
              <a:rPr lang="de-DE" sz="1000" dirty="0" smtClean="0"/>
              <a:t>2. </a:t>
            </a:r>
            <a:r>
              <a:rPr lang="de-DE" sz="1000" dirty="0" err="1" smtClean="0"/>
              <a:t>Brahm</a:t>
            </a:r>
            <a:r>
              <a:rPr lang="de-DE" sz="1000" dirty="0" smtClean="0"/>
              <a:t>, </a:t>
            </a:r>
            <a:r>
              <a:rPr lang="de-DE" sz="1000" dirty="0" err="1" smtClean="0"/>
              <a:t>T.:Web</a:t>
            </a:r>
            <a:r>
              <a:rPr lang="de-DE" sz="1000" dirty="0" smtClean="0"/>
              <a:t> 2.0-Technologien </a:t>
            </a:r>
            <a:r>
              <a:rPr lang="de-DE" sz="1000" dirty="0" err="1" smtClean="0"/>
              <a:t>fr</a:t>
            </a:r>
            <a:r>
              <a:rPr lang="de-DE" sz="1000" dirty="0" smtClean="0"/>
              <a:t> die Kompetenzentwicklung: </a:t>
            </a:r>
            <a:r>
              <a:rPr lang="de-DE" sz="1000" dirty="0" err="1" smtClean="0"/>
              <a:t>Untersttzung</a:t>
            </a:r>
            <a:r>
              <a:rPr lang="de-DE" sz="1000" dirty="0" smtClean="0"/>
              <a:t> von formellem und informellem Lernen, in: </a:t>
            </a:r>
            <a:r>
              <a:rPr lang="de-DE" sz="1000" dirty="0" err="1" smtClean="0"/>
              <a:t>Brahm</a:t>
            </a:r>
            <a:r>
              <a:rPr lang="de-DE" sz="1000" dirty="0" smtClean="0"/>
              <a:t>, T./Seufert, S.(Hrsg.): Kompetenzentwicklung </a:t>
            </a:r>
            <a:r>
              <a:rPr lang="de-DE" sz="1000" dirty="0" err="1" smtClean="0"/>
              <a:t>mitWeb</a:t>
            </a:r>
            <a:r>
              <a:rPr lang="de-DE" sz="1000" dirty="0" smtClean="0"/>
              <a:t> 2.0: Good Practice aus Unternehmen, </a:t>
            </a:r>
            <a:r>
              <a:rPr lang="de-DE" sz="1000" dirty="0" err="1" smtClean="0"/>
              <a:t>Scil</a:t>
            </a:r>
            <a:r>
              <a:rPr lang="de-DE" sz="1000" dirty="0" smtClean="0"/>
              <a:t> Arbeitsbericht 21, Swiss Center </a:t>
            </a:r>
            <a:r>
              <a:rPr lang="de-DE" sz="1000" dirty="0" err="1" smtClean="0"/>
              <a:t>for</a:t>
            </a:r>
            <a:r>
              <a:rPr lang="de-DE" sz="1000" dirty="0" smtClean="0"/>
              <a:t> </a:t>
            </a:r>
            <a:r>
              <a:rPr lang="de-DE" sz="1000" dirty="0" err="1" smtClean="0"/>
              <a:t>Innovations</a:t>
            </a:r>
            <a:r>
              <a:rPr lang="de-DE" sz="1000" dirty="0" smtClean="0"/>
              <a:t> in Learning, </a:t>
            </a:r>
            <a:r>
              <a:rPr lang="en-US" sz="1000" dirty="0" smtClean="0"/>
              <a:t>St. </a:t>
            </a:r>
            <a:r>
              <a:rPr lang="en-US" sz="1000" dirty="0" err="1" smtClean="0"/>
              <a:t>Gallen</a:t>
            </a:r>
            <a:r>
              <a:rPr lang="en-US" sz="1000" dirty="0" smtClean="0"/>
              <a:t> 2009, S. 5–15.</a:t>
            </a:r>
          </a:p>
          <a:p>
            <a:pPr eaLnBrk="1" hangingPunct="1"/>
            <a:endParaRPr lang="de-DE" sz="1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B1DCE3A9-F99B-4EE1-B524-B9CA200E6BF2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13318" name="Picture 2" descr="C:\Users\admin\AppData\Local\Microsoft\Windows\Temporary Internet Files\Content.IE5\O2JZWYMH\MC90043305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563688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6400"/>
          </a:xfrm>
        </p:spPr>
        <p:txBody>
          <a:bodyPr/>
          <a:lstStyle/>
          <a:p>
            <a:pPr eaLnBrk="1" hangingPunct="1"/>
            <a:r>
              <a:rPr lang="de-DE" dirty="0" smtClean="0"/>
              <a:t>Web 2.0 im Unternehmen/in der Verwaltung hat andere Rahmenbedingungen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1A31DFFE-4DC8-417F-A688-380B9969E4E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612900"/>
            <a:ext cx="7151688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feld 6"/>
          <p:cNvSpPr txBox="1">
            <a:spLocks noChangeArrowheads="1"/>
          </p:cNvSpPr>
          <p:nvPr/>
        </p:nvSpPr>
        <p:spPr bwMode="auto">
          <a:xfrm>
            <a:off x="900113" y="8548688"/>
            <a:ext cx="11153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000"/>
              <a:t>Quelle: Web 2.0 im Finanzsektor: Lernen in formellen und informellen Strukturen von Matthias Rohs (2HEADZ) und Urs Gröhbiel (Hochschule frWirtschaft, Fachhochschule Nordwestschweiz)</a:t>
            </a:r>
          </a:p>
        </p:txBody>
      </p:sp>
      <p:graphicFrame>
        <p:nvGraphicFramePr>
          <p:cNvPr id="8" name="Diagramm 7"/>
          <p:cNvGraphicFramePr/>
          <p:nvPr/>
        </p:nvGraphicFramePr>
        <p:xfrm>
          <a:off x="7294488" y="5020816"/>
          <a:ext cx="49685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Gewünschte Medienkompetenz: Aussagen aus dem Experteninterview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84388"/>
            <a:ext cx="11855450" cy="2621672"/>
          </a:xfrm>
        </p:spPr>
        <p:txBody>
          <a:bodyPr/>
          <a:lstStyle/>
          <a:p>
            <a:pPr lvl="0"/>
            <a:r>
              <a:rPr lang="de-DE" sz="2400" dirty="0" smtClean="0"/>
              <a:t>5 Felder jenseits der IT (Experten aus Verwaltungen mit Web 2.0/Social Media-Erfahrung)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Innovationsfreude</a:t>
            </a:r>
            <a:endParaRPr lang="de-DE" dirty="0"/>
          </a:p>
          <a:p>
            <a:pPr lvl="1"/>
            <a:r>
              <a:rPr lang="de-DE" dirty="0" smtClean="0"/>
              <a:t>Teamfähigkeit</a:t>
            </a:r>
            <a:endParaRPr lang="de-DE" dirty="0"/>
          </a:p>
          <a:p>
            <a:pPr lvl="1"/>
            <a:r>
              <a:rPr lang="de-DE" dirty="0" smtClean="0"/>
              <a:t>Offenheit</a:t>
            </a:r>
            <a:endParaRPr lang="de-DE" dirty="0"/>
          </a:p>
          <a:p>
            <a:pPr lvl="1"/>
            <a:r>
              <a:rPr lang="de-DE" dirty="0" smtClean="0"/>
              <a:t>Kommunikationsbereitschaft</a:t>
            </a:r>
            <a:endParaRPr lang="de-DE" dirty="0"/>
          </a:p>
          <a:p>
            <a:pPr lvl="1"/>
            <a:r>
              <a:rPr lang="de-DE" dirty="0" smtClean="0"/>
              <a:t>Soziale Fähigkeiten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2050" name="Picture 2" descr="C:\Users\admin\AppData\Local\Microsoft\Windows\Temporary Internet Files\Content.IE5\O2JZWYMH\MP9004226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12" y="5884912"/>
            <a:ext cx="3832346" cy="25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Leitfragen und Themen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481292"/>
              </p:ext>
            </p:extLst>
          </p:nvPr>
        </p:nvGraphicFramePr>
        <p:xfrm>
          <a:off x="533400" y="1348408"/>
          <a:ext cx="12305704" cy="77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10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Besonderheiten der Kommunalverwaltung = Einflussfaktoren für Medienkompetenz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213954898"/>
              </p:ext>
            </p:extLst>
          </p:nvPr>
        </p:nvGraphicFramePr>
        <p:xfrm>
          <a:off x="1533848" y="1492424"/>
          <a:ext cx="10729192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57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Schulung in Zeiten knapper Kassen: Wie?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84388"/>
            <a:ext cx="11855450" cy="1082789"/>
          </a:xfrm>
        </p:spPr>
        <p:txBody>
          <a:bodyPr/>
          <a:lstStyle/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878286914"/>
              </p:ext>
            </p:extLst>
          </p:nvPr>
        </p:nvGraphicFramePr>
        <p:xfrm>
          <a:off x="1029792" y="1708448"/>
          <a:ext cx="1137726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32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Qualifizierung in Zeiten knapper Kassen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84388"/>
            <a:ext cx="11855450" cy="344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135664530"/>
              </p:ext>
            </p:extLst>
          </p:nvPr>
        </p:nvGraphicFramePr>
        <p:xfrm>
          <a:off x="1389832" y="1986844"/>
          <a:ext cx="10297144" cy="634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5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Ermöglichungskultur: Rolle der Führungskräfte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84388"/>
            <a:ext cx="11855450" cy="4911529"/>
          </a:xfrm>
        </p:spPr>
        <p:txBody>
          <a:bodyPr/>
          <a:lstStyle/>
          <a:p>
            <a:pPr marL="266700" lvl="1" indent="0">
              <a:buNone/>
            </a:pPr>
            <a:r>
              <a:rPr lang="de-DE" sz="2400" dirty="0" smtClean="0"/>
              <a:t>Einige Maximen</a:t>
            </a:r>
          </a:p>
          <a:p>
            <a:pPr lvl="1"/>
            <a:r>
              <a:rPr lang="de-DE" dirty="0" smtClean="0"/>
              <a:t>Geregelte Lernzeiten und ggf. –orte</a:t>
            </a:r>
          </a:p>
          <a:p>
            <a:pPr lvl="1"/>
            <a:r>
              <a:rPr lang="de-DE" dirty="0" smtClean="0"/>
              <a:t>Lernzeitkonten</a:t>
            </a:r>
          </a:p>
          <a:p>
            <a:pPr lvl="1"/>
            <a:r>
              <a:rPr lang="de-DE" dirty="0" smtClean="0"/>
              <a:t>Kompetenzentwicklung im Rahmen der Personalentwicklung</a:t>
            </a:r>
          </a:p>
          <a:p>
            <a:pPr lvl="1"/>
            <a:r>
              <a:rPr lang="de-DE" dirty="0" smtClean="0"/>
              <a:t>Experten-Novizen Gruppen</a:t>
            </a:r>
          </a:p>
          <a:p>
            <a:pPr lvl="1"/>
            <a:endParaRPr lang="de-DE" dirty="0"/>
          </a:p>
          <a:p>
            <a:pPr marL="266700" lvl="1" indent="0">
              <a:buNone/>
            </a:pPr>
            <a:r>
              <a:rPr lang="de-DE" sz="2400" dirty="0" smtClean="0"/>
              <a:t>Führungskräfte</a:t>
            </a:r>
          </a:p>
          <a:p>
            <a:pPr lvl="1"/>
            <a:r>
              <a:rPr lang="de-DE" dirty="0"/>
              <a:t>…schaffen Freiräume</a:t>
            </a:r>
          </a:p>
          <a:p>
            <a:pPr lvl="1"/>
            <a:r>
              <a:rPr lang="de-DE" dirty="0" smtClean="0"/>
              <a:t>…achten auf notwendigen Rahmen im Web 2.0 (Guidelines!)</a:t>
            </a:r>
          </a:p>
          <a:p>
            <a:pPr lvl="1"/>
            <a:r>
              <a:rPr lang="de-DE" dirty="0" smtClean="0"/>
              <a:t>…ermöglichen Transfer in die Praxis</a:t>
            </a:r>
          </a:p>
          <a:p>
            <a:pPr lvl="1"/>
            <a:r>
              <a:rPr lang="de-DE" dirty="0" smtClean="0"/>
              <a:t>…leben vor</a:t>
            </a:r>
          </a:p>
          <a:p>
            <a:pPr lvl="1"/>
            <a:r>
              <a:rPr lang="de-DE" dirty="0" smtClean="0"/>
              <a:t>…verlangen eine ständige Weiterqualifizierung</a:t>
            </a:r>
          </a:p>
          <a:p>
            <a:pPr lvl="1"/>
            <a:r>
              <a:rPr lang="de-DE" dirty="0" smtClean="0"/>
              <a:t>…evaluieren die Lernaktivitäten, z.B. im Jährlichen Mitarbeitergespräch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1026" name="Picture 2" descr="C:\Users\admin\AppData\Local\Microsoft\Windows\Temporary Internet Files\Content.IE5\OPOQN4JV\MC90043753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712" y="6383030"/>
            <a:ext cx="3143994" cy="22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815204"/>
              </p:ext>
            </p:extLst>
          </p:nvPr>
        </p:nvGraphicFramePr>
        <p:xfrm>
          <a:off x="533400" y="1348408"/>
          <a:ext cx="12305704" cy="770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72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err="1" smtClean="0"/>
              <a:t>Do´s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…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340538"/>
              </p:ext>
            </p:extLst>
          </p:nvPr>
        </p:nvGraphicFramePr>
        <p:xfrm>
          <a:off x="533400" y="1564432"/>
          <a:ext cx="12089680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Veröffentlichung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5736" y="1852464"/>
            <a:ext cx="11855450" cy="6622767"/>
          </a:xfrm>
        </p:spPr>
        <p:txBody>
          <a:bodyPr/>
          <a:lstStyle/>
          <a:p>
            <a:r>
              <a:rPr lang="de-DE" dirty="0" smtClean="0"/>
              <a:t>Themen: </a:t>
            </a:r>
            <a:endParaRPr lang="de-DE" dirty="0"/>
          </a:p>
          <a:p>
            <a:pPr lvl="1"/>
            <a:r>
              <a:rPr lang="de-DE" dirty="0" smtClean="0"/>
              <a:t>Altersbilder</a:t>
            </a:r>
          </a:p>
          <a:p>
            <a:pPr lvl="1"/>
            <a:r>
              <a:rPr lang="de-DE" dirty="0" smtClean="0"/>
              <a:t>Web 2.0 und Medienkompetenz in der ÖV</a:t>
            </a:r>
          </a:p>
          <a:p>
            <a:pPr lvl="1"/>
            <a:r>
              <a:rPr lang="de-DE" dirty="0" smtClean="0"/>
              <a:t>Projektinhalte und –</a:t>
            </a:r>
            <a:r>
              <a:rPr lang="de-DE" dirty="0" err="1" smtClean="0"/>
              <a:t>evaluation</a:t>
            </a:r>
            <a:r>
              <a:rPr lang="de-DE" dirty="0" smtClean="0"/>
              <a:t> „erfahren ins Netz 2.0“</a:t>
            </a:r>
          </a:p>
          <a:p>
            <a:pPr lvl="1"/>
            <a:r>
              <a:rPr lang="de-DE" dirty="0" smtClean="0"/>
              <a:t>Besonderheiten des Lernorts Verwaltung</a:t>
            </a:r>
          </a:p>
          <a:p>
            <a:pPr lvl="1"/>
            <a:r>
              <a:rPr lang="de-DE" dirty="0" smtClean="0"/>
              <a:t>Wikis in Moers</a:t>
            </a:r>
          </a:p>
          <a:p>
            <a:pPr lvl="1"/>
            <a:r>
              <a:rPr lang="de-DE" dirty="0" smtClean="0"/>
              <a:t>Kompetenzen für Web 2.0 in der Verwaltung</a:t>
            </a:r>
          </a:p>
          <a:p>
            <a:pPr lvl="1"/>
            <a:r>
              <a:rPr lang="de-DE" dirty="0" smtClean="0"/>
              <a:t>Lernen Älterer mit Web 2.0 in der ÖV</a:t>
            </a:r>
          </a:p>
          <a:p>
            <a:pPr lvl="1"/>
            <a:r>
              <a:rPr lang="de-DE" dirty="0" smtClean="0"/>
              <a:t>…</a:t>
            </a:r>
          </a:p>
          <a:p>
            <a:pPr lvl="1"/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Google-Vorschau in den Inhalt hier:</a:t>
            </a:r>
          </a:p>
          <a:p>
            <a:pPr marL="0" indent="0">
              <a:buNone/>
            </a:pPr>
            <a:r>
              <a:rPr lang="de-DE" dirty="0"/>
              <a:t>http://</a:t>
            </a:r>
            <a:r>
              <a:rPr lang="de-DE" dirty="0" smtClean="0"/>
              <a:t>www.waxmann.com/buch2744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6" name="Picture 2" descr="http://www.waxmann.com/fileadmin/media/cover/2744g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740" y="1852464"/>
            <a:ext cx="43243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613740599"/>
              </p:ext>
            </p:extLst>
          </p:nvPr>
        </p:nvGraphicFramePr>
        <p:xfrm>
          <a:off x="-51928" y="0"/>
          <a:ext cx="6759151" cy="979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0" y="4272562"/>
            <a:ext cx="6685544" cy="211647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de-DE" sz="4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Kursentwicklungen</a:t>
            </a:r>
          </a:p>
          <a:p>
            <a:r>
              <a:rPr lang="de-DE" sz="4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 dem Projekt:</a:t>
            </a:r>
            <a:r>
              <a:rPr lang="de-DE" sz="4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4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4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2.0 und Social Media</a:t>
            </a:r>
          </a:p>
        </p:txBody>
      </p:sp>
    </p:spTree>
    <p:extLst>
      <p:ext uri="{BB962C8B-B14F-4D97-AF65-F5344CB8AC3E}">
        <p14:creationId xmlns:p14="http://schemas.microsoft.com/office/powerpoint/2010/main" val="5601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6297577" cy="975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de-DE" dirty="0" smtClean="0"/>
              <a:t>Kurs 1:</a:t>
            </a:r>
          </a:p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45 plus – nicht nur MS Office </a:t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Lernen im altersgemischten Tandem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321692" y="2521339"/>
            <a:ext cx="4978667" cy="514807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de-DE" dirty="0"/>
              <a:t> </a:t>
            </a:r>
            <a:r>
              <a:rPr lang="de-DE" sz="4000" dirty="0"/>
              <a:t>Mögliche</a:t>
            </a:r>
            <a:r>
              <a:rPr lang="de-DE" dirty="0" smtClean="0"/>
              <a:t> </a:t>
            </a:r>
            <a:r>
              <a:rPr lang="de-DE" sz="4000" dirty="0" smtClean="0"/>
              <a:t>Inhalte</a:t>
            </a:r>
            <a:r>
              <a:rPr lang="de-DE" sz="4000" dirty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MS Office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Fachanwendungen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Fachinhalte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Schwierige </a:t>
            </a:r>
            <a:r>
              <a:rPr lang="de-DE" dirty="0"/>
              <a:t>Situationen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im Dienstalltag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Besondere </a:t>
            </a:r>
            <a:r>
              <a:rPr lang="de-DE" dirty="0"/>
              <a:t>Funktionen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zur </a:t>
            </a:r>
            <a:r>
              <a:rPr lang="de-DE" dirty="0"/>
              <a:t>Handy- und </a:t>
            </a:r>
            <a:r>
              <a:rPr lang="de-DE" dirty="0" smtClean="0"/>
              <a:t>Smartphone-</a:t>
            </a:r>
            <a:br>
              <a:rPr lang="de-DE" dirty="0" smtClean="0"/>
            </a:br>
            <a:r>
              <a:rPr lang="de-DE" dirty="0" err="1" smtClean="0"/>
              <a:t>benutzung</a:t>
            </a:r>
            <a:endParaRPr lang="de-DE" dirty="0" smtClean="0"/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Umgang </a:t>
            </a:r>
            <a:r>
              <a:rPr lang="de-DE" dirty="0"/>
              <a:t>mit der Lern-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/>
              <a:t>Austauschplattform</a:t>
            </a:r>
          </a:p>
        </p:txBody>
      </p:sp>
      <p:sp>
        <p:nvSpPr>
          <p:cNvPr id="4" name="Rechteck 3"/>
          <p:cNvSpPr/>
          <p:nvPr/>
        </p:nvSpPr>
        <p:spPr>
          <a:xfrm rot="20889690">
            <a:off x="832915" y="7405493"/>
            <a:ext cx="5020157" cy="5278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283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Einladung an Verwaltungen </a:t>
            </a:r>
            <a:endParaRPr lang="de-DE" sz="283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8EEEC3CA-FB7B-4287-8878-2243EF63C6D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8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6297577" cy="975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de-DE" dirty="0" smtClean="0"/>
              <a:t>Kurs 2:</a:t>
            </a:r>
          </a:p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2.0 und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Media - Grundlagen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321692" y="2521339"/>
            <a:ext cx="5179427" cy="474796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de-DE" dirty="0"/>
              <a:t> </a:t>
            </a:r>
            <a:r>
              <a:rPr lang="de-DE" sz="4000" dirty="0"/>
              <a:t>Inhalte: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Unterschiede </a:t>
            </a:r>
            <a:r>
              <a:rPr lang="de-DE" dirty="0"/>
              <a:t>Web 1.0 und 2.0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Was </a:t>
            </a:r>
            <a:r>
              <a:rPr lang="de-DE" dirty="0"/>
              <a:t>bedeutet „</a:t>
            </a:r>
            <a:r>
              <a:rPr lang="de-DE" dirty="0" err="1"/>
              <a:t>Social</a:t>
            </a:r>
            <a:r>
              <a:rPr lang="de-DE" dirty="0"/>
              <a:t> Media“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Facebook</a:t>
            </a:r>
            <a:endParaRPr lang="de-DE" dirty="0"/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XING</a:t>
            </a:r>
            <a:endParaRPr lang="de-DE" dirty="0"/>
          </a:p>
          <a:p>
            <a:pPr marL="406394" indent="-406394">
              <a:buFont typeface="Arial" pitchFamily="34" charset="0"/>
              <a:buChar char="•"/>
            </a:pPr>
            <a:r>
              <a:rPr lang="de-DE" dirty="0" err="1" smtClean="0"/>
              <a:t>Twitter</a:t>
            </a:r>
            <a:endParaRPr lang="de-DE" dirty="0"/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Google</a:t>
            </a:r>
            <a:endParaRPr lang="de-DE" dirty="0"/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Blogs</a:t>
            </a:r>
            <a:r>
              <a:rPr lang="de-DE" dirty="0"/>
              <a:t>, RSS, Wordpress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/>
              <a:t>Bookmarks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dirty="0" smtClean="0"/>
              <a:t>Guidelines </a:t>
            </a:r>
            <a:r>
              <a:rPr lang="de-DE" dirty="0"/>
              <a:t>für Organisationen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8EEEC3CA-FB7B-4287-8878-2243EF63C6D3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5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Altersbilder…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84388"/>
            <a:ext cx="11855450" cy="2030741"/>
          </a:xfrm>
        </p:spPr>
        <p:txBody>
          <a:bodyPr/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old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a man of 60?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depends</a:t>
            </a:r>
            <a:r>
              <a:rPr lang="de-DE" sz="2400" dirty="0" smtClean="0"/>
              <a:t>, </a:t>
            </a:r>
            <a:r>
              <a:rPr lang="de-DE" sz="2400" dirty="0" err="1" smtClean="0"/>
              <a:t>apparently</a:t>
            </a:r>
            <a:r>
              <a:rPr lang="de-DE" sz="2400" dirty="0" smtClean="0"/>
              <a:t>, on the </a:t>
            </a:r>
            <a:r>
              <a:rPr lang="de-DE" sz="2400" dirty="0" err="1" smtClean="0"/>
              <a:t>epoch</a:t>
            </a:r>
            <a:r>
              <a:rPr lang="de-DE" sz="2400" dirty="0" smtClean="0"/>
              <a:t> he </a:t>
            </a:r>
            <a:r>
              <a:rPr lang="de-DE" sz="2400" dirty="0" err="1" smtClean="0"/>
              <a:t>lives</a:t>
            </a:r>
            <a:r>
              <a:rPr lang="de-DE" sz="2400" dirty="0" smtClean="0"/>
              <a:t> in. </a:t>
            </a:r>
            <a:r>
              <a:rPr lang="de-DE" sz="2400" dirty="0" err="1" smtClean="0"/>
              <a:t>Sometimes</a:t>
            </a:r>
            <a:r>
              <a:rPr lang="de-DE" sz="2400" dirty="0" smtClean="0"/>
              <a:t> 60 </a:t>
            </a:r>
            <a:r>
              <a:rPr lang="de-DE" sz="2400" dirty="0" err="1" smtClean="0"/>
              <a:t>is</a:t>
            </a:r>
            <a:r>
              <a:rPr lang="de-DE" sz="2400" dirty="0" smtClean="0"/>
              <a:t> the </a:t>
            </a:r>
            <a:r>
              <a:rPr lang="de-DE" sz="2400" dirty="0" err="1" smtClean="0"/>
              <a:t>age</a:t>
            </a:r>
            <a:r>
              <a:rPr lang="de-DE" sz="2400" dirty="0" smtClean="0"/>
              <a:t> of </a:t>
            </a:r>
            <a:r>
              <a:rPr lang="de-DE" sz="2400" dirty="0" err="1" smtClean="0"/>
              <a:t>retirement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the </a:t>
            </a:r>
            <a:r>
              <a:rPr lang="de-DE" sz="2400" dirty="0" err="1" smtClean="0"/>
              <a:t>chimney</a:t>
            </a:r>
            <a:r>
              <a:rPr lang="de-DE" sz="2400" dirty="0" smtClean="0"/>
              <a:t> </a:t>
            </a:r>
            <a:r>
              <a:rPr lang="de-DE" sz="2400" dirty="0" err="1" smtClean="0"/>
              <a:t>corner</a:t>
            </a:r>
            <a:r>
              <a:rPr lang="de-DE" sz="2400" dirty="0" smtClean="0"/>
              <a:t>; </a:t>
            </a:r>
            <a:r>
              <a:rPr lang="de-DE" sz="2400" dirty="0" err="1" smtClean="0"/>
              <a:t>sometimes</a:t>
            </a:r>
            <a:r>
              <a:rPr lang="de-DE" sz="2400" dirty="0" smtClean="0"/>
              <a:t> – at least in </a:t>
            </a:r>
            <a:r>
              <a:rPr lang="de-DE" sz="2400" dirty="0" err="1" smtClean="0"/>
              <a:t>recent</a:t>
            </a:r>
            <a:r>
              <a:rPr lang="de-DE" sz="2400" dirty="0" smtClean="0"/>
              <a:t> </a:t>
            </a:r>
            <a:r>
              <a:rPr lang="de-DE" sz="2400" dirty="0" err="1" smtClean="0"/>
              <a:t>years</a:t>
            </a:r>
            <a:r>
              <a:rPr lang="de-DE" sz="2400" dirty="0" smtClean="0"/>
              <a:t> –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looks</a:t>
            </a:r>
            <a:r>
              <a:rPr lang="de-DE" sz="2400" dirty="0" smtClean="0"/>
              <a:t> like the prime of </a:t>
            </a:r>
            <a:r>
              <a:rPr lang="de-DE" sz="2400" dirty="0" err="1" smtClean="0"/>
              <a:t>life</a:t>
            </a:r>
            <a:r>
              <a:rPr lang="de-DE" sz="2400" dirty="0" smtClean="0"/>
              <a:t>.“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69752" y="3940696"/>
            <a:ext cx="11377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latin typeface="+mj-lt"/>
                <a:cs typeface="Arial" panose="020B0604020202020204" pitchFamily="34" charset="0"/>
              </a:rPr>
              <a:t>New York Times, </a:t>
            </a:r>
            <a:r>
              <a:rPr lang="de-DE" b="1" dirty="0" smtClean="0">
                <a:latin typeface="+mj-lt"/>
                <a:cs typeface="Arial" panose="020B0604020202020204" pitchFamily="34" charset="0"/>
              </a:rPr>
              <a:t>29.11.1911</a:t>
            </a:r>
            <a:endParaRPr lang="de-DE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6297577" cy="975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de-DE" dirty="0" smtClean="0"/>
              <a:t>Kurs 3:</a:t>
            </a:r>
          </a:p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2.0 und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Media</a:t>
            </a:r>
          </a:p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Administration und Gestaltung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912046" y="2707160"/>
            <a:ext cx="6419702" cy="384002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de-DE" dirty="0"/>
              <a:t> </a:t>
            </a:r>
            <a:r>
              <a:rPr lang="de-DE" sz="4000" dirty="0"/>
              <a:t>Inhalte:</a:t>
            </a:r>
            <a:br>
              <a:rPr lang="de-DE" sz="4000" dirty="0"/>
            </a:br>
            <a:endParaRPr lang="de-DE" sz="4000" dirty="0"/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Grundlagen digitaler Medienformate 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Editoren / Gestaltungswerkzeuge 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 err="1"/>
              <a:t>iFrames</a:t>
            </a:r>
            <a:r>
              <a:rPr lang="de-DE" sz="2300" dirty="0"/>
              <a:t>, RSS, </a:t>
            </a:r>
            <a:r>
              <a:rPr lang="de-DE" sz="2300" dirty="0" err="1"/>
              <a:t>Tagging</a:t>
            </a:r>
            <a:endParaRPr lang="de-DE" sz="2300" dirty="0"/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APIs und Schnittstellen nutzen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Facebook </a:t>
            </a:r>
            <a:r>
              <a:rPr lang="de-DE" sz="2300" dirty="0" err="1"/>
              <a:t>Fanpages</a:t>
            </a:r>
            <a:r>
              <a:rPr lang="de-DE" sz="2300" dirty="0"/>
              <a:t>, </a:t>
            </a:r>
            <a:r>
              <a:rPr lang="de-DE" sz="2300" dirty="0" err="1"/>
              <a:t>Landing</a:t>
            </a:r>
            <a:r>
              <a:rPr lang="de-DE" sz="2300" dirty="0"/>
              <a:t> Pages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 err="1"/>
              <a:t>You</a:t>
            </a:r>
            <a:r>
              <a:rPr lang="de-DE" sz="2300" dirty="0"/>
              <a:t> Tube Channel - betreiben und gestalten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Alternative Quellen und Content Sharing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8EEEC3CA-FB7B-4287-8878-2243EF63C6D3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9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6297577" cy="975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de-DE" dirty="0" smtClean="0"/>
              <a:t>Kurs 4:</a:t>
            </a:r>
          </a:p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2.0 und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Media</a:t>
            </a:r>
          </a:p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Kommunikation und Texten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912046" y="2707161"/>
            <a:ext cx="5760932" cy="4193967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de-DE" dirty="0"/>
              <a:t> </a:t>
            </a:r>
            <a:r>
              <a:rPr lang="de-DE" sz="4000" dirty="0"/>
              <a:t>Inhalte:</a:t>
            </a:r>
            <a:br>
              <a:rPr lang="de-DE" sz="4000" dirty="0"/>
            </a:br>
            <a:endParaRPr lang="de-DE" sz="4000" dirty="0"/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Statusmeldungen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Informationen darstellen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Ansprache / Formulierungen – Du / Sie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Kurz und gut (?) - Tweeds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Professioneller Umgang mit Kritik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Trolle und Spam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Der „</a:t>
            </a:r>
            <a:r>
              <a:rPr lang="de-DE" sz="2300" dirty="0" err="1"/>
              <a:t>Social</a:t>
            </a:r>
            <a:r>
              <a:rPr lang="de-DE" sz="2300" dirty="0"/>
              <a:t> </a:t>
            </a:r>
            <a:r>
              <a:rPr lang="de-DE" sz="2300" dirty="0" err="1"/>
              <a:t>touch</a:t>
            </a:r>
            <a:r>
              <a:rPr lang="de-DE" sz="2300" dirty="0"/>
              <a:t>"</a:t>
            </a:r>
          </a:p>
          <a:p>
            <a:pPr marL="406394" indent="-406394">
              <a:buFont typeface="Arial" pitchFamily="34" charset="0"/>
              <a:buChar char="•"/>
            </a:pPr>
            <a:r>
              <a:rPr lang="de-DE" sz="2300" dirty="0"/>
              <a:t>„Keep </a:t>
            </a:r>
            <a:r>
              <a:rPr lang="de-DE" sz="2300" dirty="0" err="1"/>
              <a:t>them</a:t>
            </a:r>
            <a:r>
              <a:rPr lang="de-DE" sz="2300" dirty="0"/>
              <a:t> </a:t>
            </a:r>
            <a:r>
              <a:rPr lang="de-DE" sz="2300" dirty="0" err="1"/>
              <a:t>glued</a:t>
            </a:r>
            <a:r>
              <a:rPr lang="de-DE" sz="2300" dirty="0"/>
              <a:t>…“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8EEEC3CA-FB7B-4287-8878-2243EF63C6D3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6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31161"/>
              </p:ext>
            </p:extLst>
          </p:nvPr>
        </p:nvGraphicFramePr>
        <p:xfrm>
          <a:off x="619210" y="5236840"/>
          <a:ext cx="10923750" cy="16921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15238"/>
                <a:gridCol w="4608512"/>
              </a:tblGrid>
              <a:tr h="1692188">
                <a:tc>
                  <a:txBody>
                    <a:bodyPr/>
                    <a:lstStyle/>
                    <a:p>
                      <a:r>
                        <a:rPr lang="de-DE" dirty="0" smtClean="0">
                          <a:hlinkClick r:id="rId3"/>
                        </a:rPr>
                        <a:t>http://qualifizierung.krzn.de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hlinkClick r:id="rId3"/>
                        </a:rPr>
                        <a:t>http://seminare.krzn.de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Vielen Dank…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84388"/>
            <a:ext cx="11855450" cy="6622767"/>
          </a:xfrm>
        </p:spPr>
        <p:txBody>
          <a:bodyPr/>
          <a:lstStyle/>
          <a:p>
            <a:r>
              <a:rPr lang="de-DE" dirty="0" smtClean="0"/>
              <a:t>…für Ihre Aufmerksamkeit</a:t>
            </a:r>
          </a:p>
          <a:p>
            <a:endParaRPr lang="de-DE" dirty="0"/>
          </a:p>
          <a:p>
            <a:r>
              <a:rPr lang="de-DE" dirty="0" smtClean="0"/>
              <a:t>Roland Schewe</a:t>
            </a:r>
          </a:p>
          <a:p>
            <a:r>
              <a:rPr lang="de-DE" dirty="0" smtClean="0"/>
              <a:t>KRZN Qualifizierung</a:t>
            </a:r>
          </a:p>
          <a:p>
            <a:r>
              <a:rPr lang="de-DE" dirty="0" smtClean="0"/>
              <a:t>Friedrich-Heinrich Allee 130</a:t>
            </a:r>
          </a:p>
          <a:p>
            <a:r>
              <a:rPr lang="de-DE" dirty="0" smtClean="0"/>
              <a:t>47475 Kamp-Lintfort</a:t>
            </a:r>
          </a:p>
          <a:p>
            <a:r>
              <a:rPr lang="de-DE" dirty="0" smtClean="0"/>
              <a:t>Tel.: 02842 90 70 133</a:t>
            </a:r>
          </a:p>
          <a:p>
            <a:r>
              <a:rPr lang="de-DE" sz="1800" b="1" dirty="0" smtClean="0">
                <a:hlinkClick r:id="rId4"/>
              </a:rPr>
              <a:t>roland.schewe@krzn.de</a:t>
            </a:r>
            <a:endParaRPr lang="de-DE" sz="1800" b="1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>
              <a:hlinkClick r:id="rId3"/>
            </a:endParaRPr>
          </a:p>
          <a:p>
            <a:endParaRPr lang="de-DE" dirty="0">
              <a:hlinkClick r:id="rId3"/>
            </a:endParaRPr>
          </a:p>
          <a:p>
            <a:endParaRPr lang="de-DE" dirty="0" smtClean="0">
              <a:hlinkClick r:id="rId3"/>
            </a:endParaRPr>
          </a:p>
          <a:p>
            <a:endParaRPr lang="de-DE" dirty="0" smtClean="0">
              <a:hlinkClick r:id="rId3"/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20" y="5289345"/>
            <a:ext cx="1512166" cy="15121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80" y="5289511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Altersbilder 21. Jahrhundert: Wann sind wir „Älter“?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189734"/>
              </p:ext>
            </p:extLst>
          </p:nvPr>
        </p:nvGraphicFramePr>
        <p:xfrm>
          <a:off x="165696" y="1564432"/>
          <a:ext cx="12673408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28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775012"/>
          </a:xfrm>
        </p:spPr>
        <p:txBody>
          <a:bodyPr/>
          <a:lstStyle/>
          <a:p>
            <a:r>
              <a:rPr lang="de-DE" dirty="0" smtClean="0"/>
              <a:t>Altersbilder und ihre Macht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2084388"/>
            <a:ext cx="11855450" cy="3508068"/>
          </a:xfrm>
        </p:spPr>
        <p:txBody>
          <a:bodyPr/>
          <a:lstStyle/>
          <a:p>
            <a:pPr lvl="1"/>
            <a:r>
              <a:rPr lang="de-DE" sz="2400" dirty="0" smtClean="0"/>
              <a:t> Altersbilder schon immer vorhanden und im Wandel!</a:t>
            </a:r>
          </a:p>
          <a:p>
            <a:pPr lvl="1"/>
            <a:r>
              <a:rPr lang="de-DE" sz="2400" dirty="0" smtClean="0"/>
              <a:t> Ihre Macht prägt die Kompetenzentwicklung in Selbstbild und Fremdbild.</a:t>
            </a:r>
          </a:p>
          <a:p>
            <a:pPr lvl="1"/>
            <a:r>
              <a:rPr lang="de-DE" sz="2400" dirty="0"/>
              <a:t> </a:t>
            </a:r>
            <a:r>
              <a:rPr lang="de-DE" sz="2400" dirty="0" smtClean="0"/>
              <a:t>Viele Initiativen zur Verbesserung von Rahmenbedingungen (Bund, Land etc.).</a:t>
            </a:r>
          </a:p>
          <a:p>
            <a:pPr marL="266700" lvl="1" indent="0">
              <a:buNone/>
            </a:pPr>
            <a:endParaRPr lang="de-DE" sz="2400" dirty="0" smtClean="0"/>
          </a:p>
          <a:p>
            <a:pPr marL="266700" lvl="1" indent="0">
              <a:buNone/>
            </a:pPr>
            <a:r>
              <a:rPr lang="de-DE" sz="2400" dirty="0" smtClean="0"/>
              <a:t>-&gt; Aber: Ältere müssen es in der Organisation „beweisen“.</a:t>
            </a:r>
          </a:p>
          <a:p>
            <a:pPr marL="266700" lvl="1" indent="0">
              <a:buNone/>
            </a:pPr>
            <a:r>
              <a:rPr lang="de-DE" sz="2400" dirty="0" smtClean="0"/>
              <a:t>-&gt; Welche Rahmenbedingungen brauchen sie dafür?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92AF1379-6408-4BF7-B9DE-23833C25FB2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1027" name="Picture 3" descr="C:\Users\admin\AppData\Local\Microsoft\Windows\Temporary Internet Files\Content.IE5\O2JZWYMH\MP90044848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60" y="5380856"/>
            <a:ext cx="4311030" cy="28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1CC96076-EA9C-4EC6-8C3A-400CC49A497F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28600"/>
            <a:ext cx="11949113" cy="775012"/>
          </a:xfrm>
        </p:spPr>
        <p:txBody>
          <a:bodyPr/>
          <a:lstStyle/>
          <a:p>
            <a:pPr eaLnBrk="1" hangingPunct="1"/>
            <a:r>
              <a:rPr lang="de-DE" dirty="0" smtClean="0"/>
              <a:t>Projekt „erfahren ins Netz 2.0“ 2010-2012</a:t>
            </a:r>
            <a:br>
              <a:rPr lang="de-DE" dirty="0" smtClean="0"/>
            </a:br>
            <a:r>
              <a:rPr lang="de-DE" dirty="0" smtClean="0"/>
              <a:t>Generelle Leitfragen (auch) aus Forschungssicht des Ministeriums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84388"/>
            <a:ext cx="7840663" cy="6007214"/>
          </a:xfrm>
        </p:spPr>
        <p:txBody>
          <a:bodyPr/>
          <a:lstStyle/>
          <a:p>
            <a:pPr lvl="1" eaLnBrk="1" hangingPunct="1">
              <a:buFont typeface="InfoTextMedium-Roman" pitchFamily="50" charset="0"/>
              <a:buNone/>
            </a:pPr>
            <a:endParaRPr lang="de-DE" dirty="0" smtClean="0"/>
          </a:p>
          <a:p>
            <a:pPr lvl="1" eaLnBrk="1" hangingPunct="1"/>
            <a:r>
              <a:rPr lang="de-DE" dirty="0" smtClean="0"/>
              <a:t>Wie kann man </a:t>
            </a:r>
            <a:r>
              <a:rPr lang="de-DE" b="1" dirty="0" smtClean="0"/>
              <a:t>kontinuierliche Lernbereitschaft</a:t>
            </a:r>
            <a:r>
              <a:rPr lang="de-DE" dirty="0" smtClean="0"/>
              <a:t> bei der Zielgruppe 45+ in der Verwaltung fördern und aufbauen?</a:t>
            </a:r>
          </a:p>
          <a:p>
            <a:pPr lvl="1" eaLnBrk="1" hangingPunct="1"/>
            <a:endParaRPr lang="de-DE" b="1" dirty="0" smtClean="0"/>
          </a:p>
          <a:p>
            <a:pPr lvl="1" eaLnBrk="1" hangingPunct="1"/>
            <a:r>
              <a:rPr lang="de-DE" b="1" dirty="0" smtClean="0"/>
              <a:t>Förderung von selbständigem und selbstgesteuertem Lernen</a:t>
            </a:r>
            <a:r>
              <a:rPr lang="de-DE" dirty="0" smtClean="0"/>
              <a:t> unter Nutzung der Potenziale der Web 2.0-Technologien.</a:t>
            </a:r>
          </a:p>
          <a:p>
            <a:pPr lvl="1" eaLnBrk="1" hangingPunct="1"/>
            <a:endParaRPr lang="de-DE" dirty="0" smtClean="0"/>
          </a:p>
          <a:p>
            <a:pPr lvl="1" eaLnBrk="1" hangingPunct="1"/>
            <a:r>
              <a:rPr lang="de-DE" dirty="0" smtClean="0"/>
              <a:t>Gezielter Aufbau von </a:t>
            </a:r>
            <a:r>
              <a:rPr lang="de-DE" b="1" dirty="0" smtClean="0"/>
              <a:t>Medienkompetenz</a:t>
            </a:r>
            <a:r>
              <a:rPr lang="de-DE" dirty="0" smtClean="0"/>
              <a:t> als Grundlage zur Nutzung der Potenziale von Web2.0 Technologien für das eigene Lernen.</a:t>
            </a:r>
          </a:p>
          <a:p>
            <a:pPr lvl="1" eaLnBrk="1" hangingPunct="1"/>
            <a:endParaRPr lang="de-DE" dirty="0" smtClean="0"/>
          </a:p>
          <a:p>
            <a:pPr lvl="1" eaLnBrk="1" hangingPunct="1">
              <a:buFont typeface="InfoTextMedium-Roman" pitchFamily="50" charset="0"/>
              <a:buNone/>
            </a:pPr>
            <a:r>
              <a:rPr lang="de-DE" dirty="0" smtClean="0"/>
              <a:t> </a:t>
            </a:r>
          </a:p>
          <a:p>
            <a:pPr lvl="1" eaLnBrk="1" hangingPunct="1"/>
            <a:endParaRPr lang="de-DE" dirty="0" smtClean="0"/>
          </a:p>
          <a:p>
            <a:pPr lvl="1" eaLnBrk="1" hangingPunct="1"/>
            <a:endParaRPr lang="de-DE" dirty="0" smtClean="0"/>
          </a:p>
          <a:p>
            <a:pPr lvl="1" eaLnBrk="1" hangingPunct="1"/>
            <a:endParaRPr lang="de-DE" dirty="0" smtClean="0"/>
          </a:p>
          <a:p>
            <a:pPr lvl="1" eaLnBrk="1" hangingPunct="1"/>
            <a:r>
              <a:rPr lang="de-DE" dirty="0" smtClean="0"/>
              <a:t>einziges Projekt des BMBF mit Zielgruppe Verwaltung </a:t>
            </a:r>
            <a:br>
              <a:rPr lang="de-DE" dirty="0" smtClean="0"/>
            </a:br>
            <a:r>
              <a:rPr lang="de-DE" dirty="0" smtClean="0"/>
              <a:t>in der Ausschreibung „Web 2.0 in der beruflichen Bildung“</a:t>
            </a:r>
          </a:p>
          <a:p>
            <a:pPr eaLnBrk="1" hangingPunct="1"/>
            <a:endParaRPr lang="de-DE" dirty="0" smtClean="0"/>
          </a:p>
        </p:txBody>
      </p:sp>
      <p:pic>
        <p:nvPicPr>
          <p:cNvPr id="7174" name="Picture 4" descr="Fotolia_14032268_M"/>
          <p:cNvPicPr>
            <a:picLocks noChangeAspect="1" noChangeArrowheads="1"/>
          </p:cNvPicPr>
          <p:nvPr/>
        </p:nvPicPr>
        <p:blipFill>
          <a:blip r:embed="rId3">
            <a:lum bright="54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636713"/>
            <a:ext cx="387032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BMBF_RGB_Gef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6964363"/>
            <a:ext cx="288131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998" y="4228728"/>
            <a:ext cx="3532187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2B91CB5F-0DE3-4A5E-A785-050E61E6EA51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pPr eaLnBrk="1" hangingPunct="1"/>
            <a:r>
              <a:rPr lang="de-DE" dirty="0" smtClean="0"/>
              <a:t>45+, Warum diese „Gruppe“?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84388"/>
            <a:ext cx="11855450" cy="3975889"/>
          </a:xfrm>
        </p:spPr>
        <p:txBody>
          <a:bodyPr/>
          <a:lstStyle/>
          <a:p>
            <a:pPr eaLnBrk="1" hangingPunct="1"/>
            <a:r>
              <a:rPr lang="de-DE" dirty="0" smtClean="0"/>
              <a:t>Trends: </a:t>
            </a:r>
          </a:p>
          <a:p>
            <a:pPr lvl="1" eaLnBrk="1" hangingPunct="1"/>
            <a:r>
              <a:rPr lang="de-DE" dirty="0" smtClean="0"/>
              <a:t>Zunehmende Bedeutung des Internets und seiner Anwendungen für die Informationsgewinnung und die Kommunikation in Teams </a:t>
            </a:r>
          </a:p>
          <a:p>
            <a:pPr lvl="1" eaLnBrk="1" hangingPunct="1"/>
            <a:r>
              <a:rPr lang="de-DE" dirty="0" smtClean="0"/>
              <a:t>Erwartungen der Bürger und Chancen der Verwaltungen (eGovernment)</a:t>
            </a:r>
          </a:p>
          <a:p>
            <a:pPr eaLnBrk="1" hangingPunct="1">
              <a:buFont typeface="InfoTextMedium-Roman" pitchFamily="50" charset="0"/>
              <a:buNone/>
            </a:pPr>
            <a:endParaRPr lang="de-DE" dirty="0" smtClean="0"/>
          </a:p>
          <a:p>
            <a:pPr eaLnBrk="1" hangingPunct="1">
              <a:buFont typeface="InfoTextMedium-Roman" pitchFamily="50" charset="0"/>
              <a:buNone/>
            </a:pPr>
            <a:r>
              <a:rPr lang="de-DE" dirty="0" smtClean="0"/>
              <a:t>-&gt; Angebot einer Fortbildung, die Kompetenzen im Bereich Internet und seiner modernen Anwendungen aufbaut</a:t>
            </a:r>
          </a:p>
          <a:p>
            <a:pPr eaLnBrk="1" hangingPunct="1">
              <a:buFont typeface="InfoTextMedium-Roman" pitchFamily="50" charset="0"/>
              <a:buNone/>
            </a:pPr>
            <a:endParaRPr lang="de-DE" dirty="0" smtClean="0"/>
          </a:p>
          <a:p>
            <a:pPr eaLnBrk="1" hangingPunct="1">
              <a:buFont typeface="InfoTextMedium-Roman" pitchFamily="50" charset="0"/>
              <a:buNone/>
            </a:pPr>
            <a:r>
              <a:rPr lang="de-DE" dirty="0" smtClean="0"/>
              <a:t>-&gt; Gruppe 45+ = Zielgruppe, weil…</a:t>
            </a:r>
          </a:p>
          <a:p>
            <a:pPr eaLnBrk="1" hangingPunct="1">
              <a:buSzPct val="95000"/>
              <a:buFont typeface="Times" pitchFamily="18" charset="0"/>
              <a:buAutoNum type="arabicPeriod"/>
            </a:pPr>
            <a:r>
              <a:rPr lang="de-DE" dirty="0" smtClean="0"/>
              <a:t> Kein Aufwachsen mit dem Internet</a:t>
            </a:r>
          </a:p>
          <a:p>
            <a:pPr eaLnBrk="1" hangingPunct="1">
              <a:buSzPct val="95000"/>
              <a:buFont typeface="Times" pitchFamily="18" charset="0"/>
              <a:buAutoNum type="arabicPeriod"/>
            </a:pPr>
            <a:r>
              <a:rPr lang="de-DE" dirty="0" smtClean="0"/>
              <a:t> Gruppe in Kommunalverwaltung relativ groß (über 50% in NRW)</a:t>
            </a:r>
          </a:p>
          <a:p>
            <a:pPr eaLnBrk="1" hangingPunct="1">
              <a:buSzPct val="95000"/>
              <a:buFont typeface="Times" pitchFamily="18" charset="0"/>
              <a:buAutoNum type="arabicPeriod"/>
            </a:pPr>
            <a:r>
              <a:rPr lang="de-DE" dirty="0" smtClean="0"/>
              <a:t> Gruppe nicht immer im Fokus der (IT-)Fortbildung</a:t>
            </a:r>
          </a:p>
        </p:txBody>
      </p:sp>
      <p:pic>
        <p:nvPicPr>
          <p:cNvPr id="12294" name="Picture 4" descr="logo bmbf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t="31654" r="7124" b="31006"/>
          <a:stretch>
            <a:fillRect/>
          </a:stretch>
        </p:blipFill>
        <p:spPr bwMode="auto">
          <a:xfrm>
            <a:off x="10534650" y="7972425"/>
            <a:ext cx="2009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28600"/>
            <a:ext cx="11949113" cy="405680"/>
          </a:xfrm>
        </p:spPr>
        <p:txBody>
          <a:bodyPr/>
          <a:lstStyle/>
          <a:p>
            <a:r>
              <a:rPr lang="de-DE" dirty="0" smtClean="0"/>
              <a:t>Web 2.0 und Kommunalverwaltung – Fördernde und Hemmende Faktoren 2010/11</a:t>
            </a:r>
            <a:endParaRPr lang="de-DE" dirty="0"/>
          </a:p>
        </p:txBody>
      </p:sp>
      <p:graphicFrame>
        <p:nvGraphicFramePr>
          <p:cNvPr id="6" name="Tabellenplatzhalt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98196809"/>
              </p:ext>
            </p:extLst>
          </p:nvPr>
        </p:nvGraphicFramePr>
        <p:xfrm>
          <a:off x="533400" y="2084388"/>
          <a:ext cx="11855450" cy="524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» BMBF-Projekt "erfahren ins Netz 2.0" Qualifizierung älterer Mitarbeiter in der digitalen Welt» VORTRAG: Roland Schewe » 28.02.2014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58665C3D-AF9E-4042-B523-F9B5CD3878F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Wolkenförmige Legende 6"/>
          <p:cNvSpPr/>
          <p:nvPr/>
        </p:nvSpPr>
        <p:spPr bwMode="auto">
          <a:xfrm>
            <a:off x="4990232" y="6388966"/>
            <a:ext cx="5040560" cy="2520281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98344" y="6709220"/>
            <a:ext cx="34563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Aber: Erwartungen von </a:t>
            </a:r>
            <a:r>
              <a:rPr lang="de-DE" dirty="0" err="1" smtClean="0"/>
              <a:t>Entsendern</a:t>
            </a:r>
            <a:r>
              <a:rPr lang="de-DE" dirty="0" smtClean="0"/>
              <a:t> manchmal nicht auf Thema Lernen fokussiert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8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krzn">
  <a:themeElements>
    <a:clrScheme name="krz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rzn">
      <a:majorFont>
        <a:latin typeface="InfoTextMedium-Roman"/>
        <a:ea typeface=""/>
        <a:cs typeface="Arial"/>
      </a:majorFont>
      <a:minorFont>
        <a:latin typeface="InfoTextMedium-Roman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rz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z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z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z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z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z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z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z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z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z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z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z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krzn</Template>
  <TotalTime>0</TotalTime>
  <Words>2465</Words>
  <Application>Microsoft Office PowerPoint</Application>
  <PresentationFormat>Benutzerdefiniert</PresentationFormat>
  <Paragraphs>549</Paragraphs>
  <Slides>42</Slides>
  <Notes>42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3" baseType="lpstr">
      <vt:lpstr>krzn</vt:lpstr>
      <vt:lpstr>Qualifizierung älterer Mitarbeiter in der digitalen Welt</vt:lpstr>
      <vt:lpstr>Vorstellung</vt:lpstr>
      <vt:lpstr>Leitfragen und Themen</vt:lpstr>
      <vt:lpstr>Altersbilder…</vt:lpstr>
      <vt:lpstr>Altersbilder 21. Jahrhundert: Wann sind wir „Älter“?</vt:lpstr>
      <vt:lpstr>Altersbilder und ihre Macht </vt:lpstr>
      <vt:lpstr>Projekt „erfahren ins Netz 2.0“ 2010-2012 Generelle Leitfragen (auch) aus Forschungssicht des Ministeriums</vt:lpstr>
      <vt:lpstr>45+, Warum diese „Gruppe“?</vt:lpstr>
      <vt:lpstr>Web 2.0 und Kommunalverwaltung – Fördernde und Hemmende Faktoren 2010/11</vt:lpstr>
      <vt:lpstr>Verlauf des Kurses</vt:lpstr>
      <vt:lpstr>Kurs-Inhalte in grober Darstellung (Kurs 4)</vt:lpstr>
      <vt:lpstr>Liferay als Web 2.0-Portal</vt:lpstr>
      <vt:lpstr>Beispiel Unterricht: Sinnzusammenhang vor Bedienung (Tool Blog)</vt:lpstr>
      <vt:lpstr>Die Community wächst mit jedem Kurs</vt:lpstr>
      <vt:lpstr>Konstruktion der Community: Zwei Nutzungsbereiche</vt:lpstr>
      <vt:lpstr>Web 2.0-Mikroprojekte entstehen in der Community-Phase</vt:lpstr>
      <vt:lpstr>Beispiel eines Mikroprojekts: Vertretungswiki der Stadt Moers</vt:lpstr>
      <vt:lpstr>Potentiale von Wikis in der Kommunalverwaltung</vt:lpstr>
      <vt:lpstr>Weitere Mikroprojekte (im Ansatz oder Ideenstadium, Auswahl)</vt:lpstr>
      <vt:lpstr>Schnelle Skizzen von Ideen möglich</vt:lpstr>
      <vt:lpstr>Resonanz Anwender</vt:lpstr>
      <vt:lpstr>Evaluation</vt:lpstr>
      <vt:lpstr>Ergebnisse: Potentiale der Älteren durch Web 2.0 wie nutzen?  </vt:lpstr>
      <vt:lpstr>Ältere Lerner: Was sagt Facebook dazu?</vt:lpstr>
      <vt:lpstr>Ältere Lernerinnen und Lerner</vt:lpstr>
      <vt:lpstr>Warum bleibt das Thema „Ältere Lerner“ relevant?  Anteil der 55- bis 64-Jährigen an der potenziellen Gesamterwerbsbevölkerung - Veränderungen in %: 2005=100 </vt:lpstr>
      <vt:lpstr>Organisation Kommunalverwaltung und ihre Bedeutung für die Medienkompetenz Enterprise 2.0 = Verwaltung 2.0?</vt:lpstr>
      <vt:lpstr>Web 2.0 im Unternehmen/in der Verwaltung hat andere Rahmenbedingungen</vt:lpstr>
      <vt:lpstr>Gewünschte Medienkompetenz: Aussagen aus dem Experteninterview</vt:lpstr>
      <vt:lpstr>Besonderheiten der Kommunalverwaltung = Einflussfaktoren für Medienkompetenz</vt:lpstr>
      <vt:lpstr>Schulung in Zeiten knapper Kassen: Wie?</vt:lpstr>
      <vt:lpstr>Qualifizierung in Zeiten knapper Kassen</vt:lpstr>
      <vt:lpstr>Ermöglichungskultur: Rolle der Führungskräfte</vt:lpstr>
      <vt:lpstr>Fazit</vt:lpstr>
      <vt:lpstr>Do´s and …</vt:lpstr>
      <vt:lpstr>Veröffentlichung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Dank…</vt:lpstr>
    </vt:vector>
  </TitlesOfParts>
  <Company>KRZN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BMBF-Projekt „erfahren ins Netz 2.0“</dc:title>
  <dc:creator>admin</dc:creator>
  <cp:lastModifiedBy>Roland_Schewe</cp:lastModifiedBy>
  <cp:revision>184</cp:revision>
  <dcterms:created xsi:type="dcterms:W3CDTF">2010-09-10T10:59:53Z</dcterms:created>
  <dcterms:modified xsi:type="dcterms:W3CDTF">2014-03-11T13:53:46Z</dcterms:modified>
</cp:coreProperties>
</file>